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72" r:id="rId3"/>
    <p:sldMasterId id="2147483698" r:id="rId4"/>
  </p:sldMasterIdLst>
  <p:notesMasterIdLst>
    <p:notesMasterId r:id="rId36"/>
  </p:notesMasterIdLst>
  <p:sldIdLst>
    <p:sldId id="742" r:id="rId5"/>
    <p:sldId id="749" r:id="rId6"/>
    <p:sldId id="750" r:id="rId7"/>
    <p:sldId id="800" r:id="rId8"/>
    <p:sldId id="802" r:id="rId9"/>
    <p:sldId id="803" r:id="rId10"/>
    <p:sldId id="812" r:id="rId11"/>
    <p:sldId id="814" r:id="rId12"/>
    <p:sldId id="815" r:id="rId13"/>
    <p:sldId id="813" r:id="rId14"/>
    <p:sldId id="804" r:id="rId15"/>
    <p:sldId id="805" r:id="rId16"/>
    <p:sldId id="754" r:id="rId17"/>
    <p:sldId id="806" r:id="rId18"/>
    <p:sldId id="807" r:id="rId19"/>
    <p:sldId id="808" r:id="rId20"/>
    <p:sldId id="798" r:id="rId21"/>
    <p:sldId id="799" r:id="rId22"/>
    <p:sldId id="809" r:id="rId23"/>
    <p:sldId id="768" r:id="rId24"/>
    <p:sldId id="781" r:id="rId25"/>
    <p:sldId id="782" r:id="rId26"/>
    <p:sldId id="767" r:id="rId27"/>
    <p:sldId id="784" r:id="rId28"/>
    <p:sldId id="770" r:id="rId29"/>
    <p:sldId id="785" r:id="rId30"/>
    <p:sldId id="811" r:id="rId31"/>
    <p:sldId id="771" r:id="rId32"/>
    <p:sldId id="772" r:id="rId33"/>
    <p:sldId id="810" r:id="rId34"/>
    <p:sldId id="776" r:id="rId3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9966"/>
    <a:srgbClr val="006600"/>
    <a:srgbClr val="008000"/>
    <a:srgbClr val="CCCCFF"/>
    <a:srgbClr val="4FDAE1"/>
    <a:srgbClr val="FF9933"/>
    <a:srgbClr val="99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025510055614148E-2"/>
          <c:y val="2.9727114072229208E-2"/>
          <c:w val="0.88251291830708667"/>
          <c:h val="0.61587718007211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Total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16.7</c:v>
                </c:pt>
                <c:pt idx="1">
                  <c:v>13.9</c:v>
                </c:pt>
                <c:pt idx="2">
                  <c:v>15.3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Hombres</c:v>
                </c:pt>
                <c:pt idx="1">
                  <c:v>Mujeres</c:v>
                </c:pt>
                <c:pt idx="2">
                  <c:v>Total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25.5</c:v>
                </c:pt>
                <c:pt idx="1">
                  <c:v>20.5</c:v>
                </c:pt>
                <c:pt idx="2">
                  <c:v>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335616"/>
        <c:axId val="645336176"/>
      </c:barChart>
      <c:catAx>
        <c:axId val="64533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645336176"/>
        <c:crosses val="autoZero"/>
        <c:auto val="1"/>
        <c:lblAlgn val="ctr"/>
        <c:lblOffset val="100"/>
        <c:noMultiLvlLbl val="0"/>
      </c:catAx>
      <c:valAx>
        <c:axId val="64533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645335616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0.35869935203412079"/>
          <c:y val="0.78745971005960702"/>
          <c:w val="0.28260129593175853"/>
          <c:h val="0.10039075723011259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79002624671916"/>
          <c:y val="0.11732699211016871"/>
          <c:w val="0.86529330708661423"/>
          <c:h val="0.61098244789015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'1990vs2015'!$B$5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  <a:sp3d/>
          </c:spPr>
          <c:invertIfNegative val="0"/>
          <c:cat>
            <c:strRef>
              <c:f>'1990vs2015'!$A$6:$A$12</c:f>
              <c:strCache>
                <c:ptCount val="7"/>
                <c:pt idx="0">
                  <c:v>10 - 14 años</c:v>
                </c:pt>
                <c:pt idx="1">
                  <c:v>15 - 19 años</c:v>
                </c:pt>
                <c:pt idx="2">
                  <c:v>20 - 24 años</c:v>
                </c:pt>
                <c:pt idx="3">
                  <c:v>25 - 29 años</c:v>
                </c:pt>
                <c:pt idx="4">
                  <c:v>30 - 34 años</c:v>
                </c:pt>
                <c:pt idx="5">
                  <c:v>35 - 39 años</c:v>
                </c:pt>
                <c:pt idx="6">
                  <c:v>40 años y más</c:v>
                </c:pt>
              </c:strCache>
            </c:strRef>
          </c:cat>
          <c:val>
            <c:numRef>
              <c:f>'1990vs2015'!$B$6:$B$12</c:f>
              <c:numCache>
                <c:formatCode>#,###</c:formatCode>
                <c:ptCount val="7"/>
                <c:pt idx="0">
                  <c:v>13206</c:v>
                </c:pt>
                <c:pt idx="1">
                  <c:v>453348</c:v>
                </c:pt>
                <c:pt idx="2">
                  <c:v>831282</c:v>
                </c:pt>
                <c:pt idx="3">
                  <c:v>655577</c:v>
                </c:pt>
                <c:pt idx="4">
                  <c:v>381375</c:v>
                </c:pt>
                <c:pt idx="5">
                  <c:v>190252</c:v>
                </c:pt>
                <c:pt idx="6">
                  <c:v>71280</c:v>
                </c:pt>
              </c:numCache>
            </c:numRef>
          </c:val>
        </c:ser>
        <c:ser>
          <c:idx val="1"/>
          <c:order val="1"/>
          <c:tx>
            <c:strRef>
              <c:f>'1990vs2015'!$C$5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sp3d/>
          </c:spPr>
          <c:invertIfNegative val="0"/>
          <c:cat>
            <c:strRef>
              <c:f>'1990vs2015'!$A$6:$A$12</c:f>
              <c:strCache>
                <c:ptCount val="7"/>
                <c:pt idx="0">
                  <c:v>10 - 14 años</c:v>
                </c:pt>
                <c:pt idx="1">
                  <c:v>15 - 19 años</c:v>
                </c:pt>
                <c:pt idx="2">
                  <c:v>20 - 24 años</c:v>
                </c:pt>
                <c:pt idx="3">
                  <c:v>25 - 29 años</c:v>
                </c:pt>
                <c:pt idx="4">
                  <c:v>30 - 34 años</c:v>
                </c:pt>
                <c:pt idx="5">
                  <c:v>35 - 39 años</c:v>
                </c:pt>
                <c:pt idx="6">
                  <c:v>40 años y más</c:v>
                </c:pt>
              </c:strCache>
            </c:strRef>
          </c:cat>
          <c:val>
            <c:numRef>
              <c:f>'1990vs2015'!$C$6:$C$12</c:f>
              <c:numCache>
                <c:formatCode>#,###</c:formatCode>
                <c:ptCount val="7"/>
                <c:pt idx="0">
                  <c:v>11012</c:v>
                </c:pt>
                <c:pt idx="1">
                  <c:v>447372</c:v>
                </c:pt>
                <c:pt idx="2">
                  <c:v>727338</c:v>
                </c:pt>
                <c:pt idx="3">
                  <c:v>574531</c:v>
                </c:pt>
                <c:pt idx="4">
                  <c:v>387922</c:v>
                </c:pt>
                <c:pt idx="5">
                  <c:v>188943</c:v>
                </c:pt>
                <c:pt idx="6">
                  <c:v>51777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4062352"/>
        <c:axId val="644062912"/>
        <c:axId val="0"/>
      </c:bar3DChart>
      <c:catAx>
        <c:axId val="644062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4062912"/>
        <c:crosses val="autoZero"/>
        <c:auto val="1"/>
        <c:lblAlgn val="ctr"/>
        <c:lblOffset val="100"/>
        <c:noMultiLvlLbl val="0"/>
      </c:catAx>
      <c:valAx>
        <c:axId val="64406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44062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28985635632493E-2"/>
          <c:y val="7.8268678125040583E-2"/>
          <c:w val="0.88789400793632811"/>
          <c:h val="0.77740655964485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10 a 14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rgbClr val="FF0000"/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fld id="{AA3E6152-96F3-4758-8EF2-043781C3F325}" type="VALUE">
                      <a:rPr lang="en-US"/>
                      <a:pPr/>
                      <a:t>[VALOR]</a:t>
                    </a:fld>
                    <a:endParaRPr lang="es-MX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Hoja1!$B$2:$B$8</c:f>
              <c:numCache>
                <c:formatCode>#,##0.0</c:formatCode>
                <c:ptCount val="7"/>
                <c:pt idx="0">
                  <c:v>63.5</c:v>
                </c:pt>
                <c:pt idx="1">
                  <c:v>53.9</c:v>
                </c:pt>
                <c:pt idx="2">
                  <c:v>38.9</c:v>
                </c:pt>
                <c:pt idx="3">
                  <c:v>78.8</c:v>
                </c:pt>
                <c:pt idx="4">
                  <c:v>19.5</c:v>
                </c:pt>
                <c:pt idx="5">
                  <c:v>71.900000000000006</c:v>
                </c:pt>
                <c:pt idx="6">
                  <c:v>36.9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15 a 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Hoja1!$C$2:$C$8</c:f>
              <c:numCache>
                <c:formatCode>#,##0.0</c:formatCode>
                <c:ptCount val="7"/>
                <c:pt idx="0">
                  <c:v>38.4</c:v>
                </c:pt>
                <c:pt idx="1">
                  <c:v>40.6</c:v>
                </c:pt>
                <c:pt idx="2">
                  <c:v>37.799999999999997</c:v>
                </c:pt>
                <c:pt idx="3">
                  <c:v>37.799999999999997</c:v>
                </c:pt>
                <c:pt idx="4">
                  <c:v>36.700000000000003</c:v>
                </c:pt>
                <c:pt idx="5">
                  <c:v>37.299999999999997</c:v>
                </c:pt>
                <c:pt idx="6">
                  <c:v>38.1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44810992"/>
        <c:axId val="644810432"/>
      </c:barChart>
      <c:valAx>
        <c:axId val="644810432"/>
        <c:scaling>
          <c:orientation val="minMax"/>
          <c:max val="100"/>
          <c:min val="0"/>
        </c:scaling>
        <c:delete val="1"/>
        <c:axPos val="r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644810992"/>
        <c:crosses val="max"/>
        <c:crossBetween val="between"/>
      </c:valAx>
      <c:catAx>
        <c:axId val="64481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44810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Servicios Amigables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0.23498552001956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049207951831434E-17"/>
                  <c:y val="-0.28981547469079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35411986289064E-3"/>
                  <c:y val="-0.32114687736007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34072900402836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47215981718814E-2"/>
                  <c:y val="-0.36422755603032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39555895869959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0236079908594069E-3"/>
                  <c:y val="-0.41905751070155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776</c:v>
                </c:pt>
                <c:pt idx="1">
                  <c:v>933</c:v>
                </c:pt>
                <c:pt idx="2">
                  <c:v>1055</c:v>
                </c:pt>
                <c:pt idx="3">
                  <c:v>1095</c:v>
                </c:pt>
                <c:pt idx="4">
                  <c:v>1225</c:v>
                </c:pt>
                <c:pt idx="5">
                  <c:v>1348</c:v>
                </c:pt>
                <c:pt idx="6">
                  <c:v>1494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73"/>
        <c:axId val="650384992"/>
        <c:axId val="650385552"/>
      </c:barChart>
      <c:catAx>
        <c:axId val="6503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0385552"/>
        <c:crosses val="autoZero"/>
        <c:auto val="1"/>
        <c:lblAlgn val="ctr"/>
        <c:lblOffset val="100"/>
        <c:noMultiLvlLbl val="0"/>
      </c:catAx>
      <c:valAx>
        <c:axId val="65038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0384992"/>
        <c:crosses val="autoZero"/>
        <c:crossBetween val="between"/>
      </c:valAx>
      <c:spPr>
        <a:noFill/>
        <a:ln w="19050">
          <a:solidFill>
            <a:srgbClr val="FFC00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4015748031493E-2"/>
          <c:y val="8.5228238277978277E-2"/>
          <c:w val="0.8960298556430446"/>
          <c:h val="0.83114655901541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Hoja3!$C$83</c:f>
              <c:strCache>
                <c:ptCount val="1"/>
                <c:pt idx="0">
                  <c:v>Aceptantes MA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Hoja3!$B$84:$B$93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Hoja3!$C$84:$C$93</c:f>
              <c:numCache>
                <c:formatCode>_(* #,##0_);_(* \(#,##0\);_(* "-"_);_(@_)</c:formatCode>
                <c:ptCount val="10"/>
                <c:pt idx="0">
                  <c:v>86866</c:v>
                </c:pt>
                <c:pt idx="1">
                  <c:v>116510</c:v>
                </c:pt>
                <c:pt idx="2">
                  <c:v>135089</c:v>
                </c:pt>
                <c:pt idx="3">
                  <c:v>149430</c:v>
                </c:pt>
                <c:pt idx="4">
                  <c:v>149547</c:v>
                </c:pt>
                <c:pt idx="5">
                  <c:v>178512</c:v>
                </c:pt>
                <c:pt idx="6">
                  <c:v>188736</c:v>
                </c:pt>
                <c:pt idx="7">
                  <c:v>202368</c:v>
                </c:pt>
                <c:pt idx="8">
                  <c:v>206977</c:v>
                </c:pt>
                <c:pt idx="9">
                  <c:v>203824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644822192"/>
        <c:axId val="644823312"/>
      </c:barChart>
      <c:lineChart>
        <c:grouping val="standard"/>
        <c:varyColors val="0"/>
        <c:ser>
          <c:idx val="1"/>
          <c:order val="1"/>
          <c:tx>
            <c:strRef>
              <c:f>Hoja3!$D$83</c:f>
              <c:strCache>
                <c:ptCount val="1"/>
                <c:pt idx="0">
                  <c:v>Cobertura APEO*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Hoja3!$B$84:$B$93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Hoja3!$D$84:$D$93</c:f>
              <c:numCache>
                <c:formatCode>0.0_ ;\-0.0\ </c:formatCode>
                <c:ptCount val="10"/>
                <c:pt idx="0">
                  <c:v>38.240680413460353</c:v>
                </c:pt>
                <c:pt idx="1">
                  <c:v>46.679620985997317</c:v>
                </c:pt>
                <c:pt idx="2">
                  <c:v>48.037451638598085</c:v>
                </c:pt>
                <c:pt idx="3">
                  <c:v>48.29014807298298</c:v>
                </c:pt>
                <c:pt idx="4">
                  <c:v>47.699197182963822</c:v>
                </c:pt>
                <c:pt idx="5">
                  <c:v>54.625237917464823</c:v>
                </c:pt>
                <c:pt idx="6">
                  <c:v>57.682680464674185</c:v>
                </c:pt>
                <c:pt idx="7">
                  <c:v>63.365741393076888</c:v>
                </c:pt>
                <c:pt idx="8">
                  <c:v>66.350478449726708</c:v>
                </c:pt>
                <c:pt idx="9">
                  <c:v>69.071574531246299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386112"/>
        <c:axId val="650377152"/>
      </c:lineChart>
      <c:catAx>
        <c:axId val="64482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44823312"/>
        <c:crosses val="autoZero"/>
        <c:auto val="1"/>
        <c:lblAlgn val="ctr"/>
        <c:lblOffset val="100"/>
        <c:noMultiLvlLbl val="0"/>
      </c:catAx>
      <c:valAx>
        <c:axId val="644823312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 i="1" dirty="0" smtClean="0"/>
                  <a:t>Total Aceptantes</a:t>
                </a:r>
                <a:endParaRPr lang="es-MX" b="1" i="1" dirty="0"/>
              </a:p>
            </c:rich>
          </c:tx>
          <c:layout>
            <c:manualLayout>
              <c:xMode val="edge"/>
              <c:yMode val="edge"/>
              <c:x val="0"/>
              <c:y val="1.447321393586688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44822192"/>
        <c:crosses val="autoZero"/>
        <c:crossBetween val="between"/>
      </c:valAx>
      <c:valAx>
        <c:axId val="650377152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 i="1" dirty="0" smtClean="0"/>
                  <a:t>Cobertura APEO</a:t>
                </a:r>
                <a:r>
                  <a:rPr lang="es-MX" b="1" i="1" baseline="0" dirty="0" smtClean="0"/>
                  <a:t> %</a:t>
                </a:r>
                <a:endParaRPr lang="es-MX" b="1" i="1" dirty="0"/>
              </a:p>
            </c:rich>
          </c:tx>
          <c:layout>
            <c:manualLayout>
              <c:xMode val="edge"/>
              <c:yMode val="edge"/>
              <c:x val="0.88546533245844261"/>
              <c:y val="1.664321104152717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_ ;\-0.0\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0386112"/>
        <c:crosses val="max"/>
        <c:crossBetween val="between"/>
      </c:valAx>
      <c:catAx>
        <c:axId val="65038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037715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1271773840769903"/>
          <c:y val="0.19582059077002212"/>
          <c:w val="0.35234230096237973"/>
          <c:h val="5.6370350790942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image" Target="../media/image41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62051-1054-429D-9954-C296C379854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496F025-4530-443F-B597-0AE8EF92F2EA}">
      <dgm:prSet phldrT="[Texto]"/>
      <dgm:spPr/>
      <dgm:t>
        <a:bodyPr/>
        <a:lstStyle/>
        <a:p>
          <a:r>
            <a:rPr lang="es-MX" dirty="0" smtClean="0"/>
            <a:t>En 2014 se registraron entre </a:t>
          </a:r>
          <a:r>
            <a:rPr lang="es-MX" b="1" dirty="0" smtClean="0"/>
            <a:t>374 y 458 mil nacimientos de madres adolescentes</a:t>
          </a:r>
          <a:endParaRPr lang="es-MX" dirty="0"/>
        </a:p>
      </dgm:t>
    </dgm:pt>
    <dgm:pt modelId="{8B41A389-5A88-4A98-8F47-CDA31EEDB747}" type="parTrans" cxnId="{7907D6A7-7199-446F-AE15-AE921FBBCE88}">
      <dgm:prSet/>
      <dgm:spPr/>
      <dgm:t>
        <a:bodyPr/>
        <a:lstStyle/>
        <a:p>
          <a:endParaRPr lang="es-MX"/>
        </a:p>
      </dgm:t>
    </dgm:pt>
    <dgm:pt modelId="{C4E5BD7D-280F-43D7-93ED-A843A3A3888D}" type="sibTrans" cxnId="{7907D6A7-7199-446F-AE15-AE921FBBCE88}">
      <dgm:prSet/>
      <dgm:spPr/>
      <dgm:t>
        <a:bodyPr/>
        <a:lstStyle/>
        <a:p>
          <a:endParaRPr lang="es-MX"/>
        </a:p>
      </dgm:t>
    </dgm:pt>
    <dgm:pt modelId="{B9D5E292-E775-46D9-AFFD-B75528165CAC}">
      <dgm:prSet phldrT="[Texto]"/>
      <dgm:spPr/>
      <dgm:t>
        <a:bodyPr/>
        <a:lstStyle/>
        <a:p>
          <a:r>
            <a:rPr lang="es-MX" dirty="0" smtClean="0"/>
            <a:t>Cada día nacen entre </a:t>
          </a:r>
          <a:r>
            <a:rPr lang="es-MX" b="1" dirty="0" smtClean="0"/>
            <a:t>1,000 y 1,250 nacimientos</a:t>
          </a:r>
          <a:r>
            <a:rPr lang="es-MX" dirty="0" smtClean="0"/>
            <a:t> de madres menores de 20 años</a:t>
          </a:r>
          <a:endParaRPr lang="es-MX" dirty="0"/>
        </a:p>
      </dgm:t>
    </dgm:pt>
    <dgm:pt modelId="{C508B2DD-EC5C-43B9-B217-F04965B1A1AE}" type="parTrans" cxnId="{F6DA4DC0-D61C-41D6-8F7D-29119946B2B8}">
      <dgm:prSet/>
      <dgm:spPr/>
      <dgm:t>
        <a:bodyPr/>
        <a:lstStyle/>
        <a:p>
          <a:endParaRPr lang="es-MX"/>
        </a:p>
      </dgm:t>
    </dgm:pt>
    <dgm:pt modelId="{A7305930-2ABB-4FDF-9448-05697745A064}" type="sibTrans" cxnId="{F6DA4DC0-D61C-41D6-8F7D-29119946B2B8}">
      <dgm:prSet/>
      <dgm:spPr/>
      <dgm:t>
        <a:bodyPr/>
        <a:lstStyle/>
        <a:p>
          <a:endParaRPr lang="es-MX"/>
        </a:p>
      </dgm:t>
    </dgm:pt>
    <dgm:pt modelId="{1DA41960-F36A-40D7-8D92-0223849F7EFC}" type="pres">
      <dgm:prSet presAssocID="{31762051-1054-429D-9954-C296C3798548}" presName="linearFlow" presStyleCnt="0">
        <dgm:presLayoutVars>
          <dgm:dir/>
          <dgm:resizeHandles val="exact"/>
        </dgm:presLayoutVars>
      </dgm:prSet>
      <dgm:spPr/>
    </dgm:pt>
    <dgm:pt modelId="{79C4354B-8F1B-417F-8E89-9AABC87D17DF}" type="pres">
      <dgm:prSet presAssocID="{C496F025-4530-443F-B597-0AE8EF92F2EA}" presName="composite" presStyleCnt="0"/>
      <dgm:spPr/>
    </dgm:pt>
    <dgm:pt modelId="{6B4F2793-4478-43EA-B487-E8521772F029}" type="pres">
      <dgm:prSet presAssocID="{C496F025-4530-443F-B597-0AE8EF92F2EA}" presName="imgShp" presStyleLbl="fgImgPlace1" presStyleIdx="0" presStyleCnt="2" custLinFactNeighborX="-3116" custLinFactNeighborY="-10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76E6208-6DF7-4B8A-B894-63957AE78D80}" type="pres">
      <dgm:prSet presAssocID="{C496F025-4530-443F-B597-0AE8EF92F2E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41C375-B5EE-41E2-9DC3-2C416D5402EF}" type="pres">
      <dgm:prSet presAssocID="{C4E5BD7D-280F-43D7-93ED-A843A3A3888D}" presName="spacing" presStyleCnt="0"/>
      <dgm:spPr/>
    </dgm:pt>
    <dgm:pt modelId="{E98E9DD7-5C89-4872-9FD6-4C85CC5BD1AD}" type="pres">
      <dgm:prSet presAssocID="{B9D5E292-E775-46D9-AFFD-B75528165CAC}" presName="composite" presStyleCnt="0"/>
      <dgm:spPr/>
    </dgm:pt>
    <dgm:pt modelId="{753CBA84-8F1F-4EF8-8194-7F7E2AFF5482}" type="pres">
      <dgm:prSet presAssocID="{B9D5E292-E775-46D9-AFFD-B75528165CAC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EEBBEB5-57C1-4AAE-96B4-C41966222BE3}" type="pres">
      <dgm:prSet presAssocID="{B9D5E292-E775-46D9-AFFD-B75528165CA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C65222-EDA8-45AA-A5AF-0EDA226AF4FA}" type="presOf" srcId="{31762051-1054-429D-9954-C296C3798548}" destId="{1DA41960-F36A-40D7-8D92-0223849F7EFC}" srcOrd="0" destOrd="0" presId="urn:microsoft.com/office/officeart/2005/8/layout/vList3"/>
    <dgm:cxn modelId="{7907D6A7-7199-446F-AE15-AE921FBBCE88}" srcId="{31762051-1054-429D-9954-C296C3798548}" destId="{C496F025-4530-443F-B597-0AE8EF92F2EA}" srcOrd="0" destOrd="0" parTransId="{8B41A389-5A88-4A98-8F47-CDA31EEDB747}" sibTransId="{C4E5BD7D-280F-43D7-93ED-A843A3A3888D}"/>
    <dgm:cxn modelId="{64395A7A-2B66-4628-B823-98C802400FDC}" type="presOf" srcId="{B9D5E292-E775-46D9-AFFD-B75528165CAC}" destId="{CEEBBEB5-57C1-4AAE-96B4-C41966222BE3}" srcOrd="0" destOrd="0" presId="urn:microsoft.com/office/officeart/2005/8/layout/vList3"/>
    <dgm:cxn modelId="{F6DA4DC0-D61C-41D6-8F7D-29119946B2B8}" srcId="{31762051-1054-429D-9954-C296C3798548}" destId="{B9D5E292-E775-46D9-AFFD-B75528165CAC}" srcOrd="1" destOrd="0" parTransId="{C508B2DD-EC5C-43B9-B217-F04965B1A1AE}" sibTransId="{A7305930-2ABB-4FDF-9448-05697745A064}"/>
    <dgm:cxn modelId="{D18C39DC-20EB-492F-BF3D-05F0EC8693E7}" type="presOf" srcId="{C496F025-4530-443F-B597-0AE8EF92F2EA}" destId="{E76E6208-6DF7-4B8A-B894-63957AE78D80}" srcOrd="0" destOrd="0" presId="urn:microsoft.com/office/officeart/2005/8/layout/vList3"/>
    <dgm:cxn modelId="{AFCE6B9C-E901-48FA-832F-2928F40CECF1}" type="presParOf" srcId="{1DA41960-F36A-40D7-8D92-0223849F7EFC}" destId="{79C4354B-8F1B-417F-8E89-9AABC87D17DF}" srcOrd="0" destOrd="0" presId="urn:microsoft.com/office/officeart/2005/8/layout/vList3"/>
    <dgm:cxn modelId="{F06524E7-7D88-4C4E-9F04-0DA4940E2B66}" type="presParOf" srcId="{79C4354B-8F1B-417F-8E89-9AABC87D17DF}" destId="{6B4F2793-4478-43EA-B487-E8521772F029}" srcOrd="0" destOrd="0" presId="urn:microsoft.com/office/officeart/2005/8/layout/vList3"/>
    <dgm:cxn modelId="{A3B00992-EF7F-4A37-ACA6-2A9074614FEA}" type="presParOf" srcId="{79C4354B-8F1B-417F-8E89-9AABC87D17DF}" destId="{E76E6208-6DF7-4B8A-B894-63957AE78D80}" srcOrd="1" destOrd="0" presId="urn:microsoft.com/office/officeart/2005/8/layout/vList3"/>
    <dgm:cxn modelId="{1E2E0C8F-545D-4BC5-939C-24DB7520044C}" type="presParOf" srcId="{1DA41960-F36A-40D7-8D92-0223849F7EFC}" destId="{C841C375-B5EE-41E2-9DC3-2C416D5402EF}" srcOrd="1" destOrd="0" presId="urn:microsoft.com/office/officeart/2005/8/layout/vList3"/>
    <dgm:cxn modelId="{AABC6AA5-3A10-4E93-8C94-A093DFE70DDC}" type="presParOf" srcId="{1DA41960-F36A-40D7-8D92-0223849F7EFC}" destId="{E98E9DD7-5C89-4872-9FD6-4C85CC5BD1AD}" srcOrd="2" destOrd="0" presId="urn:microsoft.com/office/officeart/2005/8/layout/vList3"/>
    <dgm:cxn modelId="{4E77305D-71AF-49EF-B306-FFA709C277E3}" type="presParOf" srcId="{E98E9DD7-5C89-4872-9FD6-4C85CC5BD1AD}" destId="{753CBA84-8F1F-4EF8-8194-7F7E2AFF5482}" srcOrd="0" destOrd="0" presId="urn:microsoft.com/office/officeart/2005/8/layout/vList3"/>
    <dgm:cxn modelId="{E556B31B-48BC-47DB-8889-46425376FE8F}" type="presParOf" srcId="{E98E9DD7-5C89-4872-9FD6-4C85CC5BD1AD}" destId="{CEEBBEB5-57C1-4AAE-96B4-C41966222B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6DF40-697D-4497-80EA-716DB98A35F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AB0149D-C117-4B82-B5F7-C8CB203D8B45}">
      <dgm:prSet phldrT="[Texto]" custT="1"/>
      <dgm:spPr/>
      <dgm:t>
        <a:bodyPr/>
        <a:lstStyle/>
        <a:p>
          <a:r>
            <a:rPr lang="es-MX" sz="2600" b="1" dirty="0" smtClean="0">
              <a:latin typeface="Arial Black" panose="020B0A04020102020204" pitchFamily="34" charset="0"/>
            </a:rPr>
            <a:t>Información, educación y comunicación</a:t>
          </a:r>
        </a:p>
        <a:p>
          <a:endParaRPr lang="es-MX" sz="2200" b="1" dirty="0" smtClean="0">
            <a:latin typeface="Arial Black" panose="020B0A04020102020204" pitchFamily="34" charset="0"/>
          </a:endParaRPr>
        </a:p>
        <a:p>
          <a:endParaRPr lang="es-MX" sz="2200" dirty="0"/>
        </a:p>
      </dgm:t>
    </dgm:pt>
    <dgm:pt modelId="{36B5A23A-2C7F-4A37-A6A6-E8D16B144806}" type="parTrans" cxnId="{A496F6FF-1655-46BD-9D1A-643314CABB71}">
      <dgm:prSet/>
      <dgm:spPr/>
      <dgm:t>
        <a:bodyPr/>
        <a:lstStyle/>
        <a:p>
          <a:endParaRPr lang="es-MX"/>
        </a:p>
      </dgm:t>
    </dgm:pt>
    <dgm:pt modelId="{08B532B2-FBF7-4AAB-A5EC-4F466D380E1C}" type="sibTrans" cxnId="{A496F6FF-1655-46BD-9D1A-643314CABB71}">
      <dgm:prSet/>
      <dgm:spPr/>
      <dgm:t>
        <a:bodyPr/>
        <a:lstStyle/>
        <a:p>
          <a:endParaRPr lang="es-MX"/>
        </a:p>
      </dgm:t>
    </dgm:pt>
    <dgm:pt modelId="{CA884057-14AB-4B9D-91FA-45A08BFE856E}">
      <dgm:prSet phldrT="[Texto]"/>
      <dgm:spPr/>
      <dgm:t>
        <a:bodyPr/>
        <a:lstStyle/>
        <a:p>
          <a:r>
            <a:rPr lang="es-MX" b="1" dirty="0" smtClean="0">
              <a:latin typeface="Arial Black" panose="020B0A04020102020204" pitchFamily="34" charset="0"/>
            </a:rPr>
            <a:t>Prestación de servicios de salud sexual y reproductiva </a:t>
          </a:r>
        </a:p>
      </dgm:t>
    </dgm:pt>
    <dgm:pt modelId="{5B58B861-47A5-44EC-AECF-01B7ED7238F7}" type="parTrans" cxnId="{B7B53575-95D1-4D30-BB73-435214B4E2E3}">
      <dgm:prSet/>
      <dgm:spPr/>
      <dgm:t>
        <a:bodyPr/>
        <a:lstStyle/>
        <a:p>
          <a:endParaRPr lang="es-MX"/>
        </a:p>
      </dgm:t>
    </dgm:pt>
    <dgm:pt modelId="{B1C126BD-6660-43E0-8316-DDC3891B01A8}" type="sibTrans" cxnId="{B7B53575-95D1-4D30-BB73-435214B4E2E3}">
      <dgm:prSet/>
      <dgm:spPr/>
      <dgm:t>
        <a:bodyPr/>
        <a:lstStyle/>
        <a:p>
          <a:endParaRPr lang="es-MX"/>
        </a:p>
      </dgm:t>
    </dgm:pt>
    <dgm:pt modelId="{379090D5-C86E-4AF7-981C-5483DE814102}">
      <dgm:prSet phldrT="[Texto]"/>
      <dgm:spPr/>
      <dgm:t>
        <a:bodyPr/>
        <a:lstStyle/>
        <a:p>
          <a:r>
            <a:rPr lang="es-MX" b="1" dirty="0" smtClean="0">
              <a:latin typeface="Arial Black" panose="020B0A04020102020204" pitchFamily="34" charset="0"/>
            </a:rPr>
            <a:t>Prevención de embarazos subsecuentes</a:t>
          </a:r>
          <a:endParaRPr lang="es-MX" b="1" i="1" dirty="0"/>
        </a:p>
      </dgm:t>
    </dgm:pt>
    <dgm:pt modelId="{82BAA242-D1E0-4C7E-919C-F7F1FBCC38AE}" type="parTrans" cxnId="{A469DADB-3AB0-4AA8-BEE8-479347D027CA}">
      <dgm:prSet/>
      <dgm:spPr/>
      <dgm:t>
        <a:bodyPr/>
        <a:lstStyle/>
        <a:p>
          <a:endParaRPr lang="es-MX"/>
        </a:p>
      </dgm:t>
    </dgm:pt>
    <dgm:pt modelId="{E1A72D58-7627-4F6A-87DD-43E7792FCCF7}" type="sibTrans" cxnId="{A469DADB-3AB0-4AA8-BEE8-479347D027CA}">
      <dgm:prSet/>
      <dgm:spPr/>
      <dgm:t>
        <a:bodyPr/>
        <a:lstStyle/>
        <a:p>
          <a:endParaRPr lang="es-MX"/>
        </a:p>
      </dgm:t>
    </dgm:pt>
    <dgm:pt modelId="{1B01807D-2DB5-43C0-A416-F1F0C948722C}" type="pres">
      <dgm:prSet presAssocID="{9746DF40-697D-4497-80EA-716DB98A35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C19953E-2EAE-424A-BC37-6BF8D61B6127}" type="pres">
      <dgm:prSet presAssocID="{1AB0149D-C117-4B82-B5F7-C8CB203D8B45}" presName="composite" presStyleCnt="0"/>
      <dgm:spPr/>
      <dgm:t>
        <a:bodyPr/>
        <a:lstStyle/>
        <a:p>
          <a:endParaRPr lang="es-MX"/>
        </a:p>
      </dgm:t>
    </dgm:pt>
    <dgm:pt modelId="{FA153417-7676-4907-8CA6-23CF6F965A65}" type="pres">
      <dgm:prSet presAssocID="{1AB0149D-C117-4B82-B5F7-C8CB203D8B45}" presName="LShape" presStyleLbl="alignNode1" presStyleIdx="0" presStyleCnt="5"/>
      <dgm:spPr/>
      <dgm:t>
        <a:bodyPr/>
        <a:lstStyle/>
        <a:p>
          <a:endParaRPr lang="es-MX"/>
        </a:p>
      </dgm:t>
    </dgm:pt>
    <dgm:pt modelId="{632F0B4D-BAA0-436B-8CB0-007B972B52FB}" type="pres">
      <dgm:prSet presAssocID="{1AB0149D-C117-4B82-B5F7-C8CB203D8B45}" presName="ParentText" presStyleLbl="revTx" presStyleIdx="0" presStyleCnt="3" custScaleX="117940" custLinFactNeighborX="11984" custLinFactNeighborY="1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8C4CF7-765F-4B72-A8DC-801A5924819B}" type="pres">
      <dgm:prSet presAssocID="{1AB0149D-C117-4B82-B5F7-C8CB203D8B45}" presName="Triangle" presStyleLbl="alignNode1" presStyleIdx="1" presStyleCnt="5"/>
      <dgm:spPr/>
      <dgm:t>
        <a:bodyPr/>
        <a:lstStyle/>
        <a:p>
          <a:endParaRPr lang="es-MX"/>
        </a:p>
      </dgm:t>
    </dgm:pt>
    <dgm:pt modelId="{1B9E34D6-F44B-4DF3-A6E1-1A5A9C85CEC5}" type="pres">
      <dgm:prSet presAssocID="{08B532B2-FBF7-4AAB-A5EC-4F466D380E1C}" presName="sibTrans" presStyleCnt="0"/>
      <dgm:spPr/>
      <dgm:t>
        <a:bodyPr/>
        <a:lstStyle/>
        <a:p>
          <a:endParaRPr lang="es-MX"/>
        </a:p>
      </dgm:t>
    </dgm:pt>
    <dgm:pt modelId="{0383B0EA-B336-446D-8639-60C66C7D5D1B}" type="pres">
      <dgm:prSet presAssocID="{08B532B2-FBF7-4AAB-A5EC-4F466D380E1C}" presName="space" presStyleCnt="0"/>
      <dgm:spPr/>
      <dgm:t>
        <a:bodyPr/>
        <a:lstStyle/>
        <a:p>
          <a:endParaRPr lang="es-MX"/>
        </a:p>
      </dgm:t>
    </dgm:pt>
    <dgm:pt modelId="{174E98AA-02A0-4EE8-B60A-226F3B8B376A}" type="pres">
      <dgm:prSet presAssocID="{CA884057-14AB-4B9D-91FA-45A08BFE856E}" presName="composite" presStyleCnt="0"/>
      <dgm:spPr/>
      <dgm:t>
        <a:bodyPr/>
        <a:lstStyle/>
        <a:p>
          <a:endParaRPr lang="es-MX"/>
        </a:p>
      </dgm:t>
    </dgm:pt>
    <dgm:pt modelId="{992601F6-73F9-45C4-AD84-338C5FE4F113}" type="pres">
      <dgm:prSet presAssocID="{CA884057-14AB-4B9D-91FA-45A08BFE856E}" presName="LShape" presStyleLbl="alignNode1" presStyleIdx="2" presStyleCnt="5"/>
      <dgm:spPr/>
      <dgm:t>
        <a:bodyPr/>
        <a:lstStyle/>
        <a:p>
          <a:endParaRPr lang="es-MX"/>
        </a:p>
      </dgm:t>
    </dgm:pt>
    <dgm:pt modelId="{D995389E-585B-43AA-B59D-B52A179D2842}" type="pres">
      <dgm:prSet presAssocID="{CA884057-14AB-4B9D-91FA-45A08BFE856E}" presName="ParentText" presStyleLbl="revTx" presStyleIdx="1" presStyleCnt="3" custScaleX="116601" custLinFactNeighborX="9108" custLinFactNeighborY="1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8FDC35-958B-4EAD-A99C-F3C298F9BF8C}" type="pres">
      <dgm:prSet presAssocID="{CA884057-14AB-4B9D-91FA-45A08BFE856E}" presName="Triangle" presStyleLbl="alignNode1" presStyleIdx="3" presStyleCnt="5"/>
      <dgm:spPr/>
      <dgm:t>
        <a:bodyPr/>
        <a:lstStyle/>
        <a:p>
          <a:endParaRPr lang="es-MX"/>
        </a:p>
      </dgm:t>
    </dgm:pt>
    <dgm:pt modelId="{B02CF12E-4C5C-4F89-9F5E-9F692B80FA0B}" type="pres">
      <dgm:prSet presAssocID="{B1C126BD-6660-43E0-8316-DDC3891B01A8}" presName="sibTrans" presStyleCnt="0"/>
      <dgm:spPr/>
      <dgm:t>
        <a:bodyPr/>
        <a:lstStyle/>
        <a:p>
          <a:endParaRPr lang="es-MX"/>
        </a:p>
      </dgm:t>
    </dgm:pt>
    <dgm:pt modelId="{CAFA6935-D7F5-4929-8ED7-06F0E004FA7B}" type="pres">
      <dgm:prSet presAssocID="{B1C126BD-6660-43E0-8316-DDC3891B01A8}" presName="space" presStyleCnt="0"/>
      <dgm:spPr/>
      <dgm:t>
        <a:bodyPr/>
        <a:lstStyle/>
        <a:p>
          <a:endParaRPr lang="es-MX"/>
        </a:p>
      </dgm:t>
    </dgm:pt>
    <dgm:pt modelId="{847C3B2E-FB96-4B76-96CF-EFD1A5EA2393}" type="pres">
      <dgm:prSet presAssocID="{379090D5-C86E-4AF7-981C-5483DE814102}" presName="composite" presStyleCnt="0"/>
      <dgm:spPr/>
      <dgm:t>
        <a:bodyPr/>
        <a:lstStyle/>
        <a:p>
          <a:endParaRPr lang="es-MX"/>
        </a:p>
      </dgm:t>
    </dgm:pt>
    <dgm:pt modelId="{2455074F-F5DC-4111-AF4C-30C56AB56BE5}" type="pres">
      <dgm:prSet presAssocID="{379090D5-C86E-4AF7-981C-5483DE814102}" presName="LShape" presStyleLbl="alignNode1" presStyleIdx="4" presStyleCnt="5"/>
      <dgm:spPr/>
      <dgm:t>
        <a:bodyPr/>
        <a:lstStyle/>
        <a:p>
          <a:endParaRPr lang="es-MX"/>
        </a:p>
      </dgm:t>
    </dgm:pt>
    <dgm:pt modelId="{4EC76D1C-B8D8-4782-9D9C-A21A0EB45C3B}" type="pres">
      <dgm:prSet presAssocID="{379090D5-C86E-4AF7-981C-5483DE81410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7B53575-95D1-4D30-BB73-435214B4E2E3}" srcId="{9746DF40-697D-4497-80EA-716DB98A35FC}" destId="{CA884057-14AB-4B9D-91FA-45A08BFE856E}" srcOrd="1" destOrd="0" parTransId="{5B58B861-47A5-44EC-AECF-01B7ED7238F7}" sibTransId="{B1C126BD-6660-43E0-8316-DDC3891B01A8}"/>
    <dgm:cxn modelId="{A469DADB-3AB0-4AA8-BEE8-479347D027CA}" srcId="{9746DF40-697D-4497-80EA-716DB98A35FC}" destId="{379090D5-C86E-4AF7-981C-5483DE814102}" srcOrd="2" destOrd="0" parTransId="{82BAA242-D1E0-4C7E-919C-F7F1FBCC38AE}" sibTransId="{E1A72D58-7627-4F6A-87DD-43E7792FCCF7}"/>
    <dgm:cxn modelId="{FCA7C852-53C2-42F0-9403-F2D515F82D1C}" type="presOf" srcId="{CA884057-14AB-4B9D-91FA-45A08BFE856E}" destId="{D995389E-585B-43AA-B59D-B52A179D2842}" srcOrd="0" destOrd="0" presId="urn:microsoft.com/office/officeart/2009/3/layout/StepUpProcess"/>
    <dgm:cxn modelId="{61055C41-800F-4330-A3CA-496F974507C8}" type="presOf" srcId="{1AB0149D-C117-4B82-B5F7-C8CB203D8B45}" destId="{632F0B4D-BAA0-436B-8CB0-007B972B52FB}" srcOrd="0" destOrd="0" presId="urn:microsoft.com/office/officeart/2009/3/layout/StepUpProcess"/>
    <dgm:cxn modelId="{9214E720-0550-4D54-8B51-71F5074BA60B}" type="presOf" srcId="{379090D5-C86E-4AF7-981C-5483DE814102}" destId="{4EC76D1C-B8D8-4782-9D9C-A21A0EB45C3B}" srcOrd="0" destOrd="0" presId="urn:microsoft.com/office/officeart/2009/3/layout/StepUpProcess"/>
    <dgm:cxn modelId="{7A36E385-2AC1-4ABC-8E9F-E5759433E178}" type="presOf" srcId="{9746DF40-697D-4497-80EA-716DB98A35FC}" destId="{1B01807D-2DB5-43C0-A416-F1F0C948722C}" srcOrd="0" destOrd="0" presId="urn:microsoft.com/office/officeart/2009/3/layout/StepUpProcess"/>
    <dgm:cxn modelId="{A496F6FF-1655-46BD-9D1A-643314CABB71}" srcId="{9746DF40-697D-4497-80EA-716DB98A35FC}" destId="{1AB0149D-C117-4B82-B5F7-C8CB203D8B45}" srcOrd="0" destOrd="0" parTransId="{36B5A23A-2C7F-4A37-A6A6-E8D16B144806}" sibTransId="{08B532B2-FBF7-4AAB-A5EC-4F466D380E1C}"/>
    <dgm:cxn modelId="{EB6F4913-1DBC-4D80-BD21-066289384B16}" type="presParOf" srcId="{1B01807D-2DB5-43C0-A416-F1F0C948722C}" destId="{1C19953E-2EAE-424A-BC37-6BF8D61B6127}" srcOrd="0" destOrd="0" presId="urn:microsoft.com/office/officeart/2009/3/layout/StepUpProcess"/>
    <dgm:cxn modelId="{EF481945-253E-47C1-BC5F-CB892D3F7BC0}" type="presParOf" srcId="{1C19953E-2EAE-424A-BC37-6BF8D61B6127}" destId="{FA153417-7676-4907-8CA6-23CF6F965A65}" srcOrd="0" destOrd="0" presId="urn:microsoft.com/office/officeart/2009/3/layout/StepUpProcess"/>
    <dgm:cxn modelId="{4E3AB480-82A0-43D2-B9E5-DB7D2894BCD4}" type="presParOf" srcId="{1C19953E-2EAE-424A-BC37-6BF8D61B6127}" destId="{632F0B4D-BAA0-436B-8CB0-007B972B52FB}" srcOrd="1" destOrd="0" presId="urn:microsoft.com/office/officeart/2009/3/layout/StepUpProcess"/>
    <dgm:cxn modelId="{9720AB56-04DE-4E98-8A00-E330C12EB850}" type="presParOf" srcId="{1C19953E-2EAE-424A-BC37-6BF8D61B6127}" destId="{3D8C4CF7-765F-4B72-A8DC-801A5924819B}" srcOrd="2" destOrd="0" presId="urn:microsoft.com/office/officeart/2009/3/layout/StepUpProcess"/>
    <dgm:cxn modelId="{6118031E-AAA3-472E-BCAE-8920FE0D26D8}" type="presParOf" srcId="{1B01807D-2DB5-43C0-A416-F1F0C948722C}" destId="{1B9E34D6-F44B-4DF3-A6E1-1A5A9C85CEC5}" srcOrd="1" destOrd="0" presId="urn:microsoft.com/office/officeart/2009/3/layout/StepUpProcess"/>
    <dgm:cxn modelId="{A4E35742-BC78-42BB-BAF9-EF2E4BA220E1}" type="presParOf" srcId="{1B9E34D6-F44B-4DF3-A6E1-1A5A9C85CEC5}" destId="{0383B0EA-B336-446D-8639-60C66C7D5D1B}" srcOrd="0" destOrd="0" presId="urn:microsoft.com/office/officeart/2009/3/layout/StepUpProcess"/>
    <dgm:cxn modelId="{D6940D9D-39AE-4CC3-8E16-6E895DFE8791}" type="presParOf" srcId="{1B01807D-2DB5-43C0-A416-F1F0C948722C}" destId="{174E98AA-02A0-4EE8-B60A-226F3B8B376A}" srcOrd="2" destOrd="0" presId="urn:microsoft.com/office/officeart/2009/3/layout/StepUpProcess"/>
    <dgm:cxn modelId="{13AA5E22-2F67-4404-813E-0ED4AB45CE2F}" type="presParOf" srcId="{174E98AA-02A0-4EE8-B60A-226F3B8B376A}" destId="{992601F6-73F9-45C4-AD84-338C5FE4F113}" srcOrd="0" destOrd="0" presId="urn:microsoft.com/office/officeart/2009/3/layout/StepUpProcess"/>
    <dgm:cxn modelId="{AB65D205-CEFF-47A9-83FA-7E11CF6F5F4B}" type="presParOf" srcId="{174E98AA-02A0-4EE8-B60A-226F3B8B376A}" destId="{D995389E-585B-43AA-B59D-B52A179D2842}" srcOrd="1" destOrd="0" presId="urn:microsoft.com/office/officeart/2009/3/layout/StepUpProcess"/>
    <dgm:cxn modelId="{5467E90B-CA56-460C-92FA-E3ABDF27CFB6}" type="presParOf" srcId="{174E98AA-02A0-4EE8-B60A-226F3B8B376A}" destId="{4E8FDC35-958B-4EAD-A99C-F3C298F9BF8C}" srcOrd="2" destOrd="0" presId="urn:microsoft.com/office/officeart/2009/3/layout/StepUpProcess"/>
    <dgm:cxn modelId="{DF8BEBBF-539C-4141-B61E-B7AB1A277C2D}" type="presParOf" srcId="{1B01807D-2DB5-43C0-A416-F1F0C948722C}" destId="{B02CF12E-4C5C-4F89-9F5E-9F692B80FA0B}" srcOrd="3" destOrd="0" presId="urn:microsoft.com/office/officeart/2009/3/layout/StepUpProcess"/>
    <dgm:cxn modelId="{9BD89FAC-D667-4118-A6CB-D349EF523517}" type="presParOf" srcId="{B02CF12E-4C5C-4F89-9F5E-9F692B80FA0B}" destId="{CAFA6935-D7F5-4929-8ED7-06F0E004FA7B}" srcOrd="0" destOrd="0" presId="urn:microsoft.com/office/officeart/2009/3/layout/StepUpProcess"/>
    <dgm:cxn modelId="{B1695723-C6FB-497A-9E63-DBFD87A377BB}" type="presParOf" srcId="{1B01807D-2DB5-43C0-A416-F1F0C948722C}" destId="{847C3B2E-FB96-4B76-96CF-EFD1A5EA2393}" srcOrd="4" destOrd="0" presId="urn:microsoft.com/office/officeart/2009/3/layout/StepUpProcess"/>
    <dgm:cxn modelId="{55A729FD-5BBE-4488-806F-98C582CD158E}" type="presParOf" srcId="{847C3B2E-FB96-4B76-96CF-EFD1A5EA2393}" destId="{2455074F-F5DC-4111-AF4C-30C56AB56BE5}" srcOrd="0" destOrd="0" presId="urn:microsoft.com/office/officeart/2009/3/layout/StepUpProcess"/>
    <dgm:cxn modelId="{763E0970-5E73-4D85-8E2F-C3058E14B457}" type="presParOf" srcId="{847C3B2E-FB96-4B76-96CF-EFD1A5EA2393}" destId="{4EC76D1C-B8D8-4782-9D9C-A21A0EB45C3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46DF40-697D-4497-80EA-716DB98A35F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AB0149D-C117-4B82-B5F7-C8CB203D8B45}">
      <dgm:prSet phldrT="[Texto]"/>
      <dgm:spPr/>
      <dgm:t>
        <a:bodyPr/>
        <a:lstStyle/>
        <a:p>
          <a:r>
            <a:rPr lang="es-MX" b="1" dirty="0" smtClean="0">
              <a:latin typeface="Arial Black" panose="020B0A04020102020204" pitchFamily="34" charset="0"/>
            </a:rPr>
            <a:t>Información, educación y comunicación</a:t>
          </a:r>
        </a:p>
        <a:p>
          <a:endParaRPr lang="es-MX" b="1" dirty="0" smtClean="0">
            <a:latin typeface="Arial Black" panose="020B0A04020102020204" pitchFamily="34" charset="0"/>
          </a:endParaRPr>
        </a:p>
        <a:p>
          <a:endParaRPr lang="es-MX" dirty="0"/>
        </a:p>
      </dgm:t>
    </dgm:pt>
    <dgm:pt modelId="{36B5A23A-2C7F-4A37-A6A6-E8D16B144806}" type="parTrans" cxnId="{A496F6FF-1655-46BD-9D1A-643314CABB71}">
      <dgm:prSet/>
      <dgm:spPr/>
      <dgm:t>
        <a:bodyPr/>
        <a:lstStyle/>
        <a:p>
          <a:endParaRPr lang="es-MX"/>
        </a:p>
      </dgm:t>
    </dgm:pt>
    <dgm:pt modelId="{08B532B2-FBF7-4AAB-A5EC-4F466D380E1C}" type="sibTrans" cxnId="{A496F6FF-1655-46BD-9D1A-643314CABB71}">
      <dgm:prSet/>
      <dgm:spPr/>
      <dgm:t>
        <a:bodyPr/>
        <a:lstStyle/>
        <a:p>
          <a:endParaRPr lang="es-MX"/>
        </a:p>
      </dgm:t>
    </dgm:pt>
    <dgm:pt modelId="{CA884057-14AB-4B9D-91FA-45A08BFE856E}">
      <dgm:prSet phldrT="[Texto]"/>
      <dgm:spPr/>
      <dgm:t>
        <a:bodyPr/>
        <a:lstStyle/>
        <a:p>
          <a:r>
            <a:rPr lang="es-MX" b="1" dirty="0" smtClean="0">
              <a:latin typeface="Arial Black" panose="020B0A04020102020204" pitchFamily="34" charset="0"/>
            </a:rPr>
            <a:t>Prestación de servicios de salud sexual y reproductiva </a:t>
          </a:r>
        </a:p>
      </dgm:t>
    </dgm:pt>
    <dgm:pt modelId="{5B58B861-47A5-44EC-AECF-01B7ED7238F7}" type="parTrans" cxnId="{B7B53575-95D1-4D30-BB73-435214B4E2E3}">
      <dgm:prSet/>
      <dgm:spPr/>
      <dgm:t>
        <a:bodyPr/>
        <a:lstStyle/>
        <a:p>
          <a:endParaRPr lang="es-MX"/>
        </a:p>
      </dgm:t>
    </dgm:pt>
    <dgm:pt modelId="{B1C126BD-6660-43E0-8316-DDC3891B01A8}" type="sibTrans" cxnId="{B7B53575-95D1-4D30-BB73-435214B4E2E3}">
      <dgm:prSet/>
      <dgm:spPr/>
      <dgm:t>
        <a:bodyPr/>
        <a:lstStyle/>
        <a:p>
          <a:endParaRPr lang="es-MX"/>
        </a:p>
      </dgm:t>
    </dgm:pt>
    <dgm:pt modelId="{379090D5-C86E-4AF7-981C-5483DE814102}">
      <dgm:prSet phldrT="[Texto]"/>
      <dgm:spPr/>
      <dgm:t>
        <a:bodyPr/>
        <a:lstStyle/>
        <a:p>
          <a:r>
            <a:rPr lang="es-MX" b="1" dirty="0" smtClean="0">
              <a:latin typeface="Arial Black" panose="020B0A04020102020204" pitchFamily="34" charset="0"/>
            </a:rPr>
            <a:t>Prevención de embarazos subsecuentes</a:t>
          </a:r>
          <a:endParaRPr lang="es-MX" b="1" i="1" dirty="0"/>
        </a:p>
      </dgm:t>
    </dgm:pt>
    <dgm:pt modelId="{82BAA242-D1E0-4C7E-919C-F7F1FBCC38AE}" type="parTrans" cxnId="{A469DADB-3AB0-4AA8-BEE8-479347D027CA}">
      <dgm:prSet/>
      <dgm:spPr/>
      <dgm:t>
        <a:bodyPr/>
        <a:lstStyle/>
        <a:p>
          <a:endParaRPr lang="es-MX"/>
        </a:p>
      </dgm:t>
    </dgm:pt>
    <dgm:pt modelId="{E1A72D58-7627-4F6A-87DD-43E7792FCCF7}" type="sibTrans" cxnId="{A469DADB-3AB0-4AA8-BEE8-479347D027CA}">
      <dgm:prSet/>
      <dgm:spPr/>
      <dgm:t>
        <a:bodyPr/>
        <a:lstStyle/>
        <a:p>
          <a:endParaRPr lang="es-MX"/>
        </a:p>
      </dgm:t>
    </dgm:pt>
    <dgm:pt modelId="{1B01807D-2DB5-43C0-A416-F1F0C948722C}" type="pres">
      <dgm:prSet presAssocID="{9746DF40-697D-4497-80EA-716DB98A35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C19953E-2EAE-424A-BC37-6BF8D61B6127}" type="pres">
      <dgm:prSet presAssocID="{1AB0149D-C117-4B82-B5F7-C8CB203D8B45}" presName="composite" presStyleCnt="0"/>
      <dgm:spPr/>
      <dgm:t>
        <a:bodyPr/>
        <a:lstStyle/>
        <a:p>
          <a:endParaRPr lang="es-MX"/>
        </a:p>
      </dgm:t>
    </dgm:pt>
    <dgm:pt modelId="{FA153417-7676-4907-8CA6-23CF6F965A65}" type="pres">
      <dgm:prSet presAssocID="{1AB0149D-C117-4B82-B5F7-C8CB203D8B45}" presName="LShape" presStyleLbl="alignNode1" presStyleIdx="0" presStyleCnt="5"/>
      <dgm:spPr/>
      <dgm:t>
        <a:bodyPr/>
        <a:lstStyle/>
        <a:p>
          <a:endParaRPr lang="es-MX"/>
        </a:p>
      </dgm:t>
    </dgm:pt>
    <dgm:pt modelId="{632F0B4D-BAA0-436B-8CB0-007B972B52FB}" type="pres">
      <dgm:prSet presAssocID="{1AB0149D-C117-4B82-B5F7-C8CB203D8B4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8C4CF7-765F-4B72-A8DC-801A5924819B}" type="pres">
      <dgm:prSet presAssocID="{1AB0149D-C117-4B82-B5F7-C8CB203D8B45}" presName="Triangle" presStyleLbl="alignNode1" presStyleIdx="1" presStyleCnt="5"/>
      <dgm:spPr/>
      <dgm:t>
        <a:bodyPr/>
        <a:lstStyle/>
        <a:p>
          <a:endParaRPr lang="es-MX"/>
        </a:p>
      </dgm:t>
    </dgm:pt>
    <dgm:pt modelId="{1B9E34D6-F44B-4DF3-A6E1-1A5A9C85CEC5}" type="pres">
      <dgm:prSet presAssocID="{08B532B2-FBF7-4AAB-A5EC-4F466D380E1C}" presName="sibTrans" presStyleCnt="0"/>
      <dgm:spPr/>
      <dgm:t>
        <a:bodyPr/>
        <a:lstStyle/>
        <a:p>
          <a:endParaRPr lang="es-MX"/>
        </a:p>
      </dgm:t>
    </dgm:pt>
    <dgm:pt modelId="{0383B0EA-B336-446D-8639-60C66C7D5D1B}" type="pres">
      <dgm:prSet presAssocID="{08B532B2-FBF7-4AAB-A5EC-4F466D380E1C}" presName="space" presStyleCnt="0"/>
      <dgm:spPr/>
      <dgm:t>
        <a:bodyPr/>
        <a:lstStyle/>
        <a:p>
          <a:endParaRPr lang="es-MX"/>
        </a:p>
      </dgm:t>
    </dgm:pt>
    <dgm:pt modelId="{174E98AA-02A0-4EE8-B60A-226F3B8B376A}" type="pres">
      <dgm:prSet presAssocID="{CA884057-14AB-4B9D-91FA-45A08BFE856E}" presName="composite" presStyleCnt="0"/>
      <dgm:spPr/>
      <dgm:t>
        <a:bodyPr/>
        <a:lstStyle/>
        <a:p>
          <a:endParaRPr lang="es-MX"/>
        </a:p>
      </dgm:t>
    </dgm:pt>
    <dgm:pt modelId="{992601F6-73F9-45C4-AD84-338C5FE4F113}" type="pres">
      <dgm:prSet presAssocID="{CA884057-14AB-4B9D-91FA-45A08BFE856E}" presName="LShape" presStyleLbl="alignNode1" presStyleIdx="2" presStyleCnt="5"/>
      <dgm:spPr/>
      <dgm:t>
        <a:bodyPr/>
        <a:lstStyle/>
        <a:p>
          <a:endParaRPr lang="es-MX"/>
        </a:p>
      </dgm:t>
    </dgm:pt>
    <dgm:pt modelId="{D995389E-585B-43AA-B59D-B52A179D2842}" type="pres">
      <dgm:prSet presAssocID="{CA884057-14AB-4B9D-91FA-45A08BFE856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8FDC35-958B-4EAD-A99C-F3C298F9BF8C}" type="pres">
      <dgm:prSet presAssocID="{CA884057-14AB-4B9D-91FA-45A08BFE856E}" presName="Triangle" presStyleLbl="alignNode1" presStyleIdx="3" presStyleCnt="5"/>
      <dgm:spPr/>
      <dgm:t>
        <a:bodyPr/>
        <a:lstStyle/>
        <a:p>
          <a:endParaRPr lang="es-MX"/>
        </a:p>
      </dgm:t>
    </dgm:pt>
    <dgm:pt modelId="{B02CF12E-4C5C-4F89-9F5E-9F692B80FA0B}" type="pres">
      <dgm:prSet presAssocID="{B1C126BD-6660-43E0-8316-DDC3891B01A8}" presName="sibTrans" presStyleCnt="0"/>
      <dgm:spPr/>
      <dgm:t>
        <a:bodyPr/>
        <a:lstStyle/>
        <a:p>
          <a:endParaRPr lang="es-MX"/>
        </a:p>
      </dgm:t>
    </dgm:pt>
    <dgm:pt modelId="{CAFA6935-D7F5-4929-8ED7-06F0E004FA7B}" type="pres">
      <dgm:prSet presAssocID="{B1C126BD-6660-43E0-8316-DDC3891B01A8}" presName="space" presStyleCnt="0"/>
      <dgm:spPr/>
      <dgm:t>
        <a:bodyPr/>
        <a:lstStyle/>
        <a:p>
          <a:endParaRPr lang="es-MX"/>
        </a:p>
      </dgm:t>
    </dgm:pt>
    <dgm:pt modelId="{847C3B2E-FB96-4B76-96CF-EFD1A5EA2393}" type="pres">
      <dgm:prSet presAssocID="{379090D5-C86E-4AF7-981C-5483DE814102}" presName="composite" presStyleCnt="0"/>
      <dgm:spPr/>
      <dgm:t>
        <a:bodyPr/>
        <a:lstStyle/>
        <a:p>
          <a:endParaRPr lang="es-MX"/>
        </a:p>
      </dgm:t>
    </dgm:pt>
    <dgm:pt modelId="{2455074F-F5DC-4111-AF4C-30C56AB56BE5}" type="pres">
      <dgm:prSet presAssocID="{379090D5-C86E-4AF7-981C-5483DE814102}" presName="LShape" presStyleLbl="alignNode1" presStyleIdx="4" presStyleCnt="5"/>
      <dgm:spPr/>
      <dgm:t>
        <a:bodyPr/>
        <a:lstStyle/>
        <a:p>
          <a:endParaRPr lang="es-MX"/>
        </a:p>
      </dgm:t>
    </dgm:pt>
    <dgm:pt modelId="{4EC76D1C-B8D8-4782-9D9C-A21A0EB45C3B}" type="pres">
      <dgm:prSet presAssocID="{379090D5-C86E-4AF7-981C-5483DE81410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7B53575-95D1-4D30-BB73-435214B4E2E3}" srcId="{9746DF40-697D-4497-80EA-716DB98A35FC}" destId="{CA884057-14AB-4B9D-91FA-45A08BFE856E}" srcOrd="1" destOrd="0" parTransId="{5B58B861-47A5-44EC-AECF-01B7ED7238F7}" sibTransId="{B1C126BD-6660-43E0-8316-DDC3891B01A8}"/>
    <dgm:cxn modelId="{A469DADB-3AB0-4AA8-BEE8-479347D027CA}" srcId="{9746DF40-697D-4497-80EA-716DB98A35FC}" destId="{379090D5-C86E-4AF7-981C-5483DE814102}" srcOrd="2" destOrd="0" parTransId="{82BAA242-D1E0-4C7E-919C-F7F1FBCC38AE}" sibTransId="{E1A72D58-7627-4F6A-87DD-43E7792FCCF7}"/>
    <dgm:cxn modelId="{22AD897D-70C6-4951-83B2-22A52752EA59}" type="presOf" srcId="{9746DF40-697D-4497-80EA-716DB98A35FC}" destId="{1B01807D-2DB5-43C0-A416-F1F0C948722C}" srcOrd="0" destOrd="0" presId="urn:microsoft.com/office/officeart/2009/3/layout/StepUpProcess"/>
    <dgm:cxn modelId="{16EDD89B-0975-4BEB-B5AE-751348E82605}" type="presOf" srcId="{CA884057-14AB-4B9D-91FA-45A08BFE856E}" destId="{D995389E-585B-43AA-B59D-B52A179D2842}" srcOrd="0" destOrd="0" presId="urn:microsoft.com/office/officeart/2009/3/layout/StepUpProcess"/>
    <dgm:cxn modelId="{EF9CC042-692F-4779-A5EF-FC4D5C289327}" type="presOf" srcId="{1AB0149D-C117-4B82-B5F7-C8CB203D8B45}" destId="{632F0B4D-BAA0-436B-8CB0-007B972B52FB}" srcOrd="0" destOrd="0" presId="urn:microsoft.com/office/officeart/2009/3/layout/StepUpProcess"/>
    <dgm:cxn modelId="{548074CE-3538-4292-B3A3-383DACEB3077}" type="presOf" srcId="{379090D5-C86E-4AF7-981C-5483DE814102}" destId="{4EC76D1C-B8D8-4782-9D9C-A21A0EB45C3B}" srcOrd="0" destOrd="0" presId="urn:microsoft.com/office/officeart/2009/3/layout/StepUpProcess"/>
    <dgm:cxn modelId="{A496F6FF-1655-46BD-9D1A-643314CABB71}" srcId="{9746DF40-697D-4497-80EA-716DB98A35FC}" destId="{1AB0149D-C117-4B82-B5F7-C8CB203D8B45}" srcOrd="0" destOrd="0" parTransId="{36B5A23A-2C7F-4A37-A6A6-E8D16B144806}" sibTransId="{08B532B2-FBF7-4AAB-A5EC-4F466D380E1C}"/>
    <dgm:cxn modelId="{1A436182-EC5E-4993-BA6B-48218C3ECE52}" type="presParOf" srcId="{1B01807D-2DB5-43C0-A416-F1F0C948722C}" destId="{1C19953E-2EAE-424A-BC37-6BF8D61B6127}" srcOrd="0" destOrd="0" presId="urn:microsoft.com/office/officeart/2009/3/layout/StepUpProcess"/>
    <dgm:cxn modelId="{ED4F7EF0-46B8-408B-9B3D-E50DC2339166}" type="presParOf" srcId="{1C19953E-2EAE-424A-BC37-6BF8D61B6127}" destId="{FA153417-7676-4907-8CA6-23CF6F965A65}" srcOrd="0" destOrd="0" presId="urn:microsoft.com/office/officeart/2009/3/layout/StepUpProcess"/>
    <dgm:cxn modelId="{B2C627AE-B688-4628-851B-F2FB7C41B4AE}" type="presParOf" srcId="{1C19953E-2EAE-424A-BC37-6BF8D61B6127}" destId="{632F0B4D-BAA0-436B-8CB0-007B972B52FB}" srcOrd="1" destOrd="0" presId="urn:microsoft.com/office/officeart/2009/3/layout/StepUpProcess"/>
    <dgm:cxn modelId="{4CB6A371-4053-4058-B9D3-C5D965239BFC}" type="presParOf" srcId="{1C19953E-2EAE-424A-BC37-6BF8D61B6127}" destId="{3D8C4CF7-765F-4B72-A8DC-801A5924819B}" srcOrd="2" destOrd="0" presId="urn:microsoft.com/office/officeart/2009/3/layout/StepUpProcess"/>
    <dgm:cxn modelId="{9A04D2E6-3F7E-4E98-8252-615F039B4449}" type="presParOf" srcId="{1B01807D-2DB5-43C0-A416-F1F0C948722C}" destId="{1B9E34D6-F44B-4DF3-A6E1-1A5A9C85CEC5}" srcOrd="1" destOrd="0" presId="urn:microsoft.com/office/officeart/2009/3/layout/StepUpProcess"/>
    <dgm:cxn modelId="{185AF57D-C9A9-442B-A73B-0E16E2ACC810}" type="presParOf" srcId="{1B9E34D6-F44B-4DF3-A6E1-1A5A9C85CEC5}" destId="{0383B0EA-B336-446D-8639-60C66C7D5D1B}" srcOrd="0" destOrd="0" presId="urn:microsoft.com/office/officeart/2009/3/layout/StepUpProcess"/>
    <dgm:cxn modelId="{F0D2AF0B-FFAA-41E2-8B99-B8D00AAE016C}" type="presParOf" srcId="{1B01807D-2DB5-43C0-A416-F1F0C948722C}" destId="{174E98AA-02A0-4EE8-B60A-226F3B8B376A}" srcOrd="2" destOrd="0" presId="urn:microsoft.com/office/officeart/2009/3/layout/StepUpProcess"/>
    <dgm:cxn modelId="{A0856E3A-411B-4911-A447-8A725552C61C}" type="presParOf" srcId="{174E98AA-02A0-4EE8-B60A-226F3B8B376A}" destId="{992601F6-73F9-45C4-AD84-338C5FE4F113}" srcOrd="0" destOrd="0" presId="urn:microsoft.com/office/officeart/2009/3/layout/StepUpProcess"/>
    <dgm:cxn modelId="{B67AA8E8-D11B-4759-92B6-E26977692B07}" type="presParOf" srcId="{174E98AA-02A0-4EE8-B60A-226F3B8B376A}" destId="{D995389E-585B-43AA-B59D-B52A179D2842}" srcOrd="1" destOrd="0" presId="urn:microsoft.com/office/officeart/2009/3/layout/StepUpProcess"/>
    <dgm:cxn modelId="{B8D722A0-F5D6-4382-B671-6F0D2932867E}" type="presParOf" srcId="{174E98AA-02A0-4EE8-B60A-226F3B8B376A}" destId="{4E8FDC35-958B-4EAD-A99C-F3C298F9BF8C}" srcOrd="2" destOrd="0" presId="urn:microsoft.com/office/officeart/2009/3/layout/StepUpProcess"/>
    <dgm:cxn modelId="{6DCFE37A-B936-4FE2-82A3-9950E09564FF}" type="presParOf" srcId="{1B01807D-2DB5-43C0-A416-F1F0C948722C}" destId="{B02CF12E-4C5C-4F89-9F5E-9F692B80FA0B}" srcOrd="3" destOrd="0" presId="urn:microsoft.com/office/officeart/2009/3/layout/StepUpProcess"/>
    <dgm:cxn modelId="{C77CAB80-39F5-4B4D-9CBC-2167F332AF5F}" type="presParOf" srcId="{B02CF12E-4C5C-4F89-9F5E-9F692B80FA0B}" destId="{CAFA6935-D7F5-4929-8ED7-06F0E004FA7B}" srcOrd="0" destOrd="0" presId="urn:microsoft.com/office/officeart/2009/3/layout/StepUpProcess"/>
    <dgm:cxn modelId="{343653D5-CB84-44DE-BC9F-4F0357CBE060}" type="presParOf" srcId="{1B01807D-2DB5-43C0-A416-F1F0C948722C}" destId="{847C3B2E-FB96-4B76-96CF-EFD1A5EA2393}" srcOrd="4" destOrd="0" presId="urn:microsoft.com/office/officeart/2009/3/layout/StepUpProcess"/>
    <dgm:cxn modelId="{65D9F479-45F7-4ACA-9C9D-D73CEB23E372}" type="presParOf" srcId="{847C3B2E-FB96-4B76-96CF-EFD1A5EA2393}" destId="{2455074F-F5DC-4111-AF4C-30C56AB56BE5}" srcOrd="0" destOrd="0" presId="urn:microsoft.com/office/officeart/2009/3/layout/StepUpProcess"/>
    <dgm:cxn modelId="{0B2EF7DF-4943-487C-A75E-161EA06C5541}" type="presParOf" srcId="{847C3B2E-FB96-4B76-96CF-EFD1A5EA2393}" destId="{4EC76D1C-B8D8-4782-9D9C-A21A0EB45C3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BEA19F-F137-4A17-AA74-8F90723DE2A2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3369A9A1-659F-4C81-9EAD-57AD3FEC9A76}">
      <dgm:prSet phldrT="[Text]" custT="1"/>
      <dgm:spPr/>
      <dgm:t>
        <a:bodyPr/>
        <a:lstStyle/>
        <a:p>
          <a:r>
            <a:rPr lang="es-MX" sz="1400" b="1" dirty="0" smtClean="0"/>
            <a:t>GESTIÓN DE SERVICIOS</a:t>
          </a:r>
          <a:endParaRPr lang="en-US" sz="1400" b="1" dirty="0"/>
        </a:p>
      </dgm:t>
    </dgm:pt>
    <dgm:pt modelId="{CE0166F1-9C40-40D1-B872-92B06CDE954A}" type="parTrans" cxnId="{B8F0E272-224E-4DE6-AD55-F77740CBDA0C}">
      <dgm:prSet/>
      <dgm:spPr/>
      <dgm:t>
        <a:bodyPr/>
        <a:lstStyle/>
        <a:p>
          <a:endParaRPr lang="en-US"/>
        </a:p>
      </dgm:t>
    </dgm:pt>
    <dgm:pt modelId="{0AA740F5-4A7C-4C68-BF01-58325A7ECB2D}" type="sibTrans" cxnId="{B8F0E272-224E-4DE6-AD55-F77740CBDA0C}">
      <dgm:prSet/>
      <dgm:spPr/>
      <dgm:t>
        <a:bodyPr/>
        <a:lstStyle/>
        <a:p>
          <a:endParaRPr lang="en-US"/>
        </a:p>
      </dgm:t>
    </dgm:pt>
    <dgm:pt modelId="{D4CA52EE-4019-4B0F-B861-C3F9ECE4AC7B}">
      <dgm:prSet phldrT="[Text]" custT="1"/>
      <dgm:spPr/>
      <dgm:t>
        <a:bodyPr/>
        <a:lstStyle/>
        <a:p>
          <a:r>
            <a:rPr lang="es-MX" sz="1400" b="1" smtClean="0"/>
            <a:t>OFERTA DE SERVICIOS</a:t>
          </a:r>
          <a:endParaRPr lang="en-US" sz="1400" b="1" dirty="0"/>
        </a:p>
      </dgm:t>
    </dgm:pt>
    <dgm:pt modelId="{4216FE8C-4CF3-43F6-9CB0-78249928C8B5}" type="parTrans" cxnId="{C22130B5-364B-42AC-9C01-5EE59F49EF88}">
      <dgm:prSet/>
      <dgm:spPr/>
      <dgm:t>
        <a:bodyPr/>
        <a:lstStyle/>
        <a:p>
          <a:endParaRPr lang="en-US"/>
        </a:p>
      </dgm:t>
    </dgm:pt>
    <dgm:pt modelId="{D1F87800-F806-4772-8ABA-B985BDF97324}" type="sibTrans" cxnId="{C22130B5-364B-42AC-9C01-5EE59F49EF88}">
      <dgm:prSet/>
      <dgm:spPr/>
      <dgm:t>
        <a:bodyPr/>
        <a:lstStyle/>
        <a:p>
          <a:endParaRPr lang="en-US"/>
        </a:p>
      </dgm:t>
    </dgm:pt>
    <dgm:pt modelId="{B7193AA4-F14F-4E58-8ECA-FFFBA9266F0B}">
      <dgm:prSet phldrT="[Text]" custT="1"/>
      <dgm:spPr/>
      <dgm:t>
        <a:bodyPr/>
        <a:lstStyle/>
        <a:p>
          <a:r>
            <a:rPr lang="en-US" sz="1600" dirty="0" smtClean="0"/>
            <a:t> </a:t>
          </a:r>
          <a:r>
            <a:rPr lang="en-US" sz="1600" b="1" dirty="0" smtClean="0"/>
            <a:t>PARTICIPACIÓN SOCIAL</a:t>
          </a:r>
          <a:endParaRPr lang="en-US" sz="1600" dirty="0"/>
        </a:p>
      </dgm:t>
    </dgm:pt>
    <dgm:pt modelId="{386BA5C6-991B-46F7-8975-3C606634A803}" type="parTrans" cxnId="{4B311308-2792-4091-8FB4-C8A6D4A1D755}">
      <dgm:prSet/>
      <dgm:spPr/>
      <dgm:t>
        <a:bodyPr/>
        <a:lstStyle/>
        <a:p>
          <a:endParaRPr lang="en-US"/>
        </a:p>
      </dgm:t>
    </dgm:pt>
    <dgm:pt modelId="{EA791A51-4FE1-4844-BE98-2749F2A6B664}" type="sibTrans" cxnId="{4B311308-2792-4091-8FB4-C8A6D4A1D755}">
      <dgm:prSet/>
      <dgm:spPr/>
      <dgm:t>
        <a:bodyPr/>
        <a:lstStyle/>
        <a:p>
          <a:endParaRPr lang="en-US"/>
        </a:p>
      </dgm:t>
    </dgm:pt>
    <dgm:pt modelId="{8CA90079-67D8-4166-B679-BB3922796E0C}">
      <dgm:prSet phldrT="[Text]" custT="1"/>
      <dgm:spPr/>
      <dgm:t>
        <a:bodyPr/>
        <a:lstStyle/>
        <a:p>
          <a:r>
            <a:rPr lang="en-US" sz="1400" b="1" smtClean="0"/>
            <a:t>FORTALECIMIENTO DE CAPACIDADES</a:t>
          </a:r>
          <a:endParaRPr lang="en-US" sz="1400" b="1" dirty="0"/>
        </a:p>
      </dgm:t>
    </dgm:pt>
    <dgm:pt modelId="{CB982204-2948-4CE6-9724-396B37D73438}" type="sibTrans" cxnId="{C7B67565-D431-48D2-8CA6-1D9BBCFA1C8B}">
      <dgm:prSet/>
      <dgm:spPr/>
      <dgm:t>
        <a:bodyPr/>
        <a:lstStyle/>
        <a:p>
          <a:endParaRPr lang="en-US"/>
        </a:p>
      </dgm:t>
    </dgm:pt>
    <dgm:pt modelId="{805A6614-CBA2-426A-ACD2-5EA339690696}" type="parTrans" cxnId="{C7B67565-D431-48D2-8CA6-1D9BBCFA1C8B}">
      <dgm:prSet/>
      <dgm:spPr/>
      <dgm:t>
        <a:bodyPr/>
        <a:lstStyle/>
        <a:p>
          <a:endParaRPr lang="en-US"/>
        </a:p>
      </dgm:t>
    </dgm:pt>
    <dgm:pt modelId="{47B2A8B2-CA8C-4033-A873-91C0E9040F83}" type="pres">
      <dgm:prSet presAssocID="{C2BEA19F-F137-4A17-AA74-8F90723DE2A2}" presName="CompostProcess" presStyleCnt="0">
        <dgm:presLayoutVars>
          <dgm:dir/>
          <dgm:resizeHandles val="exact"/>
        </dgm:presLayoutVars>
      </dgm:prSet>
      <dgm:spPr/>
    </dgm:pt>
    <dgm:pt modelId="{477D888E-EE18-4E28-BFA2-6AB39B452DF5}" type="pres">
      <dgm:prSet presAssocID="{C2BEA19F-F137-4A17-AA74-8F90723DE2A2}" presName="arrow" presStyleLbl="bgShp" presStyleIdx="0" presStyleCnt="1" custLinFactNeighborX="224" custLinFactNeighborY="3367"/>
      <dgm:spPr/>
    </dgm:pt>
    <dgm:pt modelId="{D994BFEF-1354-41B9-9379-C2F09D611247}" type="pres">
      <dgm:prSet presAssocID="{C2BEA19F-F137-4A17-AA74-8F90723DE2A2}" presName="linearProcess" presStyleCnt="0"/>
      <dgm:spPr/>
    </dgm:pt>
    <dgm:pt modelId="{58994268-AE0F-4834-A737-2D78E6611C12}" type="pres">
      <dgm:prSet presAssocID="{3369A9A1-659F-4C81-9EAD-57AD3FEC9A7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C307F-AB85-4387-B696-FDDB037FD6E6}" type="pres">
      <dgm:prSet presAssocID="{0AA740F5-4A7C-4C68-BF01-58325A7ECB2D}" presName="sibTrans" presStyleCnt="0"/>
      <dgm:spPr/>
    </dgm:pt>
    <dgm:pt modelId="{A35FB860-9EB1-49AA-BD1E-831E38815EDD}" type="pres">
      <dgm:prSet presAssocID="{D4CA52EE-4019-4B0F-B861-C3F9ECE4AC7B}" presName="textNode" presStyleLbl="node1" presStyleIdx="1" presStyleCnt="4" custLinFactNeighborX="-47422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71FF5-9D70-4F4E-991D-70F6A44D3810}" type="pres">
      <dgm:prSet presAssocID="{D1F87800-F806-4772-8ABA-B985BDF97324}" presName="sibTrans" presStyleCnt="0"/>
      <dgm:spPr/>
    </dgm:pt>
    <dgm:pt modelId="{7FB7914A-C936-4A94-B065-C12A2E8CEDB9}" type="pres">
      <dgm:prSet presAssocID="{B7193AA4-F14F-4E58-8ECA-FFFBA9266F0B}" presName="textNode" presStyleLbl="node1" presStyleIdx="2" presStyleCnt="4" custScaleX="129848" custLinFactNeighborX="-94428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0CF90-DDBB-4683-893A-D1D6B2E23049}" type="pres">
      <dgm:prSet presAssocID="{EA791A51-4FE1-4844-BE98-2749F2A6B664}" presName="sibTrans" presStyleCnt="0"/>
      <dgm:spPr/>
    </dgm:pt>
    <dgm:pt modelId="{9D17AC6E-721C-4D9C-B4E6-2A07FBBF13CF}" type="pres">
      <dgm:prSet presAssocID="{8CA90079-67D8-4166-B679-BB3922796E0C}" presName="textNode" presStyleLbl="node1" presStyleIdx="3" presStyleCnt="4" custScaleX="149110" custLinFactX="-1884" custLinFactNeighborX="-100000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D4F80-22B1-42F0-856B-62AC84B85079}" type="presOf" srcId="{8CA90079-67D8-4166-B679-BB3922796E0C}" destId="{9D17AC6E-721C-4D9C-B4E6-2A07FBBF13CF}" srcOrd="0" destOrd="0" presId="urn:microsoft.com/office/officeart/2005/8/layout/hProcess9"/>
    <dgm:cxn modelId="{2C9493C0-E7F9-4242-8B42-FD8A4EDA0EEC}" type="presOf" srcId="{B7193AA4-F14F-4E58-8ECA-FFFBA9266F0B}" destId="{7FB7914A-C936-4A94-B065-C12A2E8CEDB9}" srcOrd="0" destOrd="0" presId="urn:microsoft.com/office/officeart/2005/8/layout/hProcess9"/>
    <dgm:cxn modelId="{C22130B5-364B-42AC-9C01-5EE59F49EF88}" srcId="{C2BEA19F-F137-4A17-AA74-8F90723DE2A2}" destId="{D4CA52EE-4019-4B0F-B861-C3F9ECE4AC7B}" srcOrd="1" destOrd="0" parTransId="{4216FE8C-4CF3-43F6-9CB0-78249928C8B5}" sibTransId="{D1F87800-F806-4772-8ABA-B985BDF97324}"/>
    <dgm:cxn modelId="{224FF745-3FDE-466D-B1E7-D4CBBA452C6B}" type="presOf" srcId="{D4CA52EE-4019-4B0F-B861-C3F9ECE4AC7B}" destId="{A35FB860-9EB1-49AA-BD1E-831E38815EDD}" srcOrd="0" destOrd="0" presId="urn:microsoft.com/office/officeart/2005/8/layout/hProcess9"/>
    <dgm:cxn modelId="{C7B67565-D431-48D2-8CA6-1D9BBCFA1C8B}" srcId="{C2BEA19F-F137-4A17-AA74-8F90723DE2A2}" destId="{8CA90079-67D8-4166-B679-BB3922796E0C}" srcOrd="3" destOrd="0" parTransId="{805A6614-CBA2-426A-ACD2-5EA339690696}" sibTransId="{CB982204-2948-4CE6-9724-396B37D73438}"/>
    <dgm:cxn modelId="{6BE0210D-21F5-4211-85FA-3C1ED3593A97}" type="presOf" srcId="{3369A9A1-659F-4C81-9EAD-57AD3FEC9A76}" destId="{58994268-AE0F-4834-A737-2D78E6611C12}" srcOrd="0" destOrd="0" presId="urn:microsoft.com/office/officeart/2005/8/layout/hProcess9"/>
    <dgm:cxn modelId="{B8F0E272-224E-4DE6-AD55-F77740CBDA0C}" srcId="{C2BEA19F-F137-4A17-AA74-8F90723DE2A2}" destId="{3369A9A1-659F-4C81-9EAD-57AD3FEC9A76}" srcOrd="0" destOrd="0" parTransId="{CE0166F1-9C40-40D1-B872-92B06CDE954A}" sibTransId="{0AA740F5-4A7C-4C68-BF01-58325A7ECB2D}"/>
    <dgm:cxn modelId="{F65A0CFD-7822-4FA8-828D-9DC8419F9918}" type="presOf" srcId="{C2BEA19F-F137-4A17-AA74-8F90723DE2A2}" destId="{47B2A8B2-CA8C-4033-A873-91C0E9040F83}" srcOrd="0" destOrd="0" presId="urn:microsoft.com/office/officeart/2005/8/layout/hProcess9"/>
    <dgm:cxn modelId="{4B311308-2792-4091-8FB4-C8A6D4A1D755}" srcId="{C2BEA19F-F137-4A17-AA74-8F90723DE2A2}" destId="{B7193AA4-F14F-4E58-8ECA-FFFBA9266F0B}" srcOrd="2" destOrd="0" parTransId="{386BA5C6-991B-46F7-8975-3C606634A803}" sibTransId="{EA791A51-4FE1-4844-BE98-2749F2A6B664}"/>
    <dgm:cxn modelId="{C50D8130-8477-4475-B03C-CB3F4D9035A9}" type="presParOf" srcId="{47B2A8B2-CA8C-4033-A873-91C0E9040F83}" destId="{477D888E-EE18-4E28-BFA2-6AB39B452DF5}" srcOrd="0" destOrd="0" presId="urn:microsoft.com/office/officeart/2005/8/layout/hProcess9"/>
    <dgm:cxn modelId="{50140EAB-B96F-49B4-8F45-AAC5E80FE77C}" type="presParOf" srcId="{47B2A8B2-CA8C-4033-A873-91C0E9040F83}" destId="{D994BFEF-1354-41B9-9379-C2F09D611247}" srcOrd="1" destOrd="0" presId="urn:microsoft.com/office/officeart/2005/8/layout/hProcess9"/>
    <dgm:cxn modelId="{04BD4580-D36E-4DCF-BAD1-29F9B1182741}" type="presParOf" srcId="{D994BFEF-1354-41B9-9379-C2F09D611247}" destId="{58994268-AE0F-4834-A737-2D78E6611C12}" srcOrd="0" destOrd="0" presId="urn:microsoft.com/office/officeart/2005/8/layout/hProcess9"/>
    <dgm:cxn modelId="{307688A7-DB5C-4806-A8E4-4BBAA034CF33}" type="presParOf" srcId="{D994BFEF-1354-41B9-9379-C2F09D611247}" destId="{8A5C307F-AB85-4387-B696-FDDB037FD6E6}" srcOrd="1" destOrd="0" presId="urn:microsoft.com/office/officeart/2005/8/layout/hProcess9"/>
    <dgm:cxn modelId="{674A32F1-71E0-406A-8A7D-F305C63C3076}" type="presParOf" srcId="{D994BFEF-1354-41B9-9379-C2F09D611247}" destId="{A35FB860-9EB1-49AA-BD1E-831E38815EDD}" srcOrd="2" destOrd="0" presId="urn:microsoft.com/office/officeart/2005/8/layout/hProcess9"/>
    <dgm:cxn modelId="{077C64F1-8E7C-472A-98C2-8D22EF91FA0E}" type="presParOf" srcId="{D994BFEF-1354-41B9-9379-C2F09D611247}" destId="{90A71FF5-9D70-4F4E-991D-70F6A44D3810}" srcOrd="3" destOrd="0" presId="urn:microsoft.com/office/officeart/2005/8/layout/hProcess9"/>
    <dgm:cxn modelId="{E599B44C-20CB-4A5F-AD4B-A4CCA17D51C1}" type="presParOf" srcId="{D994BFEF-1354-41B9-9379-C2F09D611247}" destId="{7FB7914A-C936-4A94-B065-C12A2E8CEDB9}" srcOrd="4" destOrd="0" presId="urn:microsoft.com/office/officeart/2005/8/layout/hProcess9"/>
    <dgm:cxn modelId="{DA090CFC-1C9D-4FF3-8378-498DFCE06BF7}" type="presParOf" srcId="{D994BFEF-1354-41B9-9379-C2F09D611247}" destId="{B380CF90-DDBB-4683-893A-D1D6B2E23049}" srcOrd="5" destOrd="0" presId="urn:microsoft.com/office/officeart/2005/8/layout/hProcess9"/>
    <dgm:cxn modelId="{E9279698-1BED-4280-9922-79F736CF7389}" type="presParOf" srcId="{D994BFEF-1354-41B9-9379-C2F09D611247}" destId="{9D17AC6E-721C-4D9C-B4E6-2A07FBBF13C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DB2120-7F2D-4712-8D80-D69336CF8B71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AD78AE8-9DC9-466B-9148-6B2812C2B465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Dispositivos </a:t>
          </a:r>
          <a:r>
            <a:rPr lang="es-MX" sz="1500" b="1" dirty="0" smtClean="0">
              <a:solidFill>
                <a:schemeClr val="tx1"/>
              </a:solidFill>
            </a:rPr>
            <a:t>intrauterinos</a:t>
          </a:r>
        </a:p>
        <a:p>
          <a:r>
            <a:rPr lang="es-MX" sz="1500" b="1" dirty="0" smtClean="0">
              <a:solidFill>
                <a:schemeClr val="tx1"/>
              </a:solidFill>
            </a:rPr>
            <a:t>(2 claves)</a:t>
          </a:r>
          <a:endParaRPr lang="es-MX" sz="1500" b="1" dirty="0">
            <a:solidFill>
              <a:schemeClr val="tx1"/>
            </a:solidFill>
          </a:endParaRPr>
        </a:p>
      </dgm:t>
    </dgm:pt>
    <dgm:pt modelId="{7CA06C07-EB15-4C5D-BB05-DB379F8BC944}" type="parTrans" cxnId="{DE61FD3A-CB1F-4B31-997B-25EC5C6E2ABA}">
      <dgm:prSet/>
      <dgm:spPr/>
      <dgm:t>
        <a:bodyPr/>
        <a:lstStyle/>
        <a:p>
          <a:endParaRPr lang="es-MX"/>
        </a:p>
      </dgm:t>
    </dgm:pt>
    <dgm:pt modelId="{6933983B-D840-48C9-9839-785BADDB68CE}" type="sibTrans" cxnId="{DE61FD3A-CB1F-4B31-997B-25EC5C6E2AB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s-MX"/>
        </a:p>
      </dgm:t>
    </dgm:pt>
    <dgm:pt modelId="{4A33E5E8-A860-49D9-B98C-2F2668B59D10}">
      <dgm:prSet phldrT="[Texto]" custT="1"/>
      <dgm:spPr>
        <a:solidFill>
          <a:srgbClr val="FF66FF"/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Hormonales inyectables</a:t>
          </a:r>
        </a:p>
        <a:p>
          <a:r>
            <a:rPr lang="es-MX" sz="1600" b="1" dirty="0" smtClean="0">
              <a:solidFill>
                <a:schemeClr val="tx1"/>
              </a:solidFill>
            </a:rPr>
            <a:t>(2 claves)</a:t>
          </a:r>
          <a:endParaRPr lang="es-MX" sz="1600" b="1" dirty="0">
            <a:solidFill>
              <a:schemeClr val="tx1"/>
            </a:solidFill>
          </a:endParaRPr>
        </a:p>
      </dgm:t>
    </dgm:pt>
    <dgm:pt modelId="{8583588A-CB85-49CD-8062-F5AD2B2AA23D}" type="parTrans" cxnId="{42EECB44-138F-4E40-BBA9-C60DBA39F2D0}">
      <dgm:prSet/>
      <dgm:spPr/>
      <dgm:t>
        <a:bodyPr/>
        <a:lstStyle/>
        <a:p>
          <a:endParaRPr lang="es-MX"/>
        </a:p>
      </dgm:t>
    </dgm:pt>
    <dgm:pt modelId="{DF4EA86F-61D3-4EB6-BE84-3E0CC9C4386F}" type="sibTrans" cxnId="{42EECB44-138F-4E40-BBA9-C60DBA39F2D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0CA6EAB1-5C7F-4DBD-A192-E184C266BF02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Hormonales orales</a:t>
          </a:r>
        </a:p>
        <a:p>
          <a:r>
            <a:rPr lang="es-MX" sz="1600" b="1" dirty="0" smtClean="0">
              <a:solidFill>
                <a:schemeClr val="tx1"/>
              </a:solidFill>
            </a:rPr>
            <a:t>(3 claves)</a:t>
          </a:r>
          <a:endParaRPr lang="es-MX" sz="1600" b="1" dirty="0">
            <a:solidFill>
              <a:schemeClr val="tx1"/>
            </a:solidFill>
          </a:endParaRPr>
        </a:p>
      </dgm:t>
    </dgm:pt>
    <dgm:pt modelId="{1BD26B54-8400-4D8A-A4E8-FF22AFA6AFE5}" type="parTrans" cxnId="{AD7FB8AE-4A2C-442E-BD64-FFB3AD249283}">
      <dgm:prSet/>
      <dgm:spPr/>
      <dgm:t>
        <a:bodyPr/>
        <a:lstStyle/>
        <a:p>
          <a:endParaRPr lang="es-MX"/>
        </a:p>
      </dgm:t>
    </dgm:pt>
    <dgm:pt modelId="{889425D0-0E89-42C2-9331-AB0DE1CD6B25}" type="sibTrans" cxnId="{AD7FB8AE-4A2C-442E-BD64-FFB3AD24928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MX"/>
        </a:p>
      </dgm:t>
    </dgm:pt>
    <dgm:pt modelId="{8F5E81C9-0B6E-4D25-BA25-E35272AF69D3}" type="pres">
      <dgm:prSet presAssocID="{A3DB2120-7F2D-4712-8D80-D69336CF8B7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MX"/>
        </a:p>
      </dgm:t>
    </dgm:pt>
    <dgm:pt modelId="{35B65067-5125-40EF-A3BC-4425B302ABBB}" type="pres">
      <dgm:prSet presAssocID="{AAD78AE8-9DC9-466B-9148-6B2812C2B465}" presName="text1" presStyleCnt="0"/>
      <dgm:spPr/>
    </dgm:pt>
    <dgm:pt modelId="{57309F40-C9E4-4DCD-A9EC-20D78BDB40CC}" type="pres">
      <dgm:prSet presAssocID="{AAD78AE8-9DC9-466B-9148-6B2812C2B46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AB066F-FE1D-484A-87A9-867E7718EBDB}" type="pres">
      <dgm:prSet presAssocID="{AAD78AE8-9DC9-466B-9148-6B2812C2B465}" presName="textaccent1" presStyleCnt="0"/>
      <dgm:spPr/>
    </dgm:pt>
    <dgm:pt modelId="{95D23294-7354-421F-B77E-6AB55B8BA006}" type="pres">
      <dgm:prSet presAssocID="{AAD78AE8-9DC9-466B-9148-6B2812C2B465}" presName="accentRepeatNode" presStyleLbl="solidAlignAcc1" presStyleIdx="0" presStyleCnt="6"/>
      <dgm:spPr/>
    </dgm:pt>
    <dgm:pt modelId="{C913D661-EEA4-44CA-B67A-0F0C274A57A2}" type="pres">
      <dgm:prSet presAssocID="{6933983B-D840-48C9-9839-785BADDB68CE}" presName="image1" presStyleCnt="0"/>
      <dgm:spPr/>
    </dgm:pt>
    <dgm:pt modelId="{F796C5B2-37B9-4295-BD32-65ED1C11EA97}" type="pres">
      <dgm:prSet presAssocID="{6933983B-D840-48C9-9839-785BADDB68CE}" presName="imageRepeatNode" presStyleLbl="alignAcc1" presStyleIdx="0" presStyleCnt="3"/>
      <dgm:spPr/>
      <dgm:t>
        <a:bodyPr/>
        <a:lstStyle/>
        <a:p>
          <a:endParaRPr lang="es-MX"/>
        </a:p>
      </dgm:t>
    </dgm:pt>
    <dgm:pt modelId="{2FADB0E7-60F4-4E07-B514-E646210B2713}" type="pres">
      <dgm:prSet presAssocID="{6933983B-D840-48C9-9839-785BADDB68CE}" presName="imageaccent1" presStyleCnt="0"/>
      <dgm:spPr/>
    </dgm:pt>
    <dgm:pt modelId="{AB3FC243-A9C8-460F-8589-2F3621E51C02}" type="pres">
      <dgm:prSet presAssocID="{6933983B-D840-48C9-9839-785BADDB68CE}" presName="accentRepeatNode" presStyleLbl="solidAlignAcc1" presStyleIdx="1" presStyleCnt="6"/>
      <dgm:spPr/>
    </dgm:pt>
    <dgm:pt modelId="{576906F3-E972-4852-B91D-86FF18F875EC}" type="pres">
      <dgm:prSet presAssocID="{4A33E5E8-A860-49D9-B98C-2F2668B59D10}" presName="text2" presStyleCnt="0"/>
      <dgm:spPr/>
    </dgm:pt>
    <dgm:pt modelId="{5230C403-270A-4AFC-B53B-3158146E9DBA}" type="pres">
      <dgm:prSet presAssocID="{4A33E5E8-A860-49D9-B98C-2F2668B59D1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1BE6A2-BB23-4F94-9536-DDDA39DE4518}" type="pres">
      <dgm:prSet presAssocID="{4A33E5E8-A860-49D9-B98C-2F2668B59D10}" presName="textaccent2" presStyleCnt="0"/>
      <dgm:spPr/>
    </dgm:pt>
    <dgm:pt modelId="{9CBEAE24-B8A5-49E7-A679-04DEB99614A6}" type="pres">
      <dgm:prSet presAssocID="{4A33E5E8-A860-49D9-B98C-2F2668B59D10}" presName="accentRepeatNode" presStyleLbl="solidAlignAcc1" presStyleIdx="2" presStyleCnt="6"/>
      <dgm:spPr/>
    </dgm:pt>
    <dgm:pt modelId="{4555900F-176E-451E-97DB-D4C18EE48959}" type="pres">
      <dgm:prSet presAssocID="{DF4EA86F-61D3-4EB6-BE84-3E0CC9C4386F}" presName="image2" presStyleCnt="0"/>
      <dgm:spPr/>
    </dgm:pt>
    <dgm:pt modelId="{173AAC4C-87BF-4433-8EAC-616A670FE88E}" type="pres">
      <dgm:prSet presAssocID="{DF4EA86F-61D3-4EB6-BE84-3E0CC9C4386F}" presName="imageRepeatNode" presStyleLbl="alignAcc1" presStyleIdx="1" presStyleCnt="3" custLinFactNeighborX="-5285" custLinFactNeighborY="-3383"/>
      <dgm:spPr/>
      <dgm:t>
        <a:bodyPr/>
        <a:lstStyle/>
        <a:p>
          <a:endParaRPr lang="es-MX"/>
        </a:p>
      </dgm:t>
    </dgm:pt>
    <dgm:pt modelId="{04BF0E38-EA11-441C-8C4B-376F6D075B89}" type="pres">
      <dgm:prSet presAssocID="{DF4EA86F-61D3-4EB6-BE84-3E0CC9C4386F}" presName="imageaccent2" presStyleCnt="0"/>
      <dgm:spPr/>
    </dgm:pt>
    <dgm:pt modelId="{16892749-2244-4C1A-98F9-B95B0F62BE65}" type="pres">
      <dgm:prSet presAssocID="{DF4EA86F-61D3-4EB6-BE84-3E0CC9C4386F}" presName="accentRepeatNode" presStyleLbl="solidAlignAcc1" presStyleIdx="3" presStyleCnt="6"/>
      <dgm:spPr/>
    </dgm:pt>
    <dgm:pt modelId="{075B43C9-C6D1-4AF8-B71F-A85F8583F7C6}" type="pres">
      <dgm:prSet presAssocID="{0CA6EAB1-5C7F-4DBD-A192-E184C266BF02}" presName="text3" presStyleCnt="0"/>
      <dgm:spPr/>
    </dgm:pt>
    <dgm:pt modelId="{8ADE0250-57F5-4221-B26A-DAADB6738A8D}" type="pres">
      <dgm:prSet presAssocID="{0CA6EAB1-5C7F-4DBD-A192-E184C266BF0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386510-15D3-4C18-8FF9-1C6E3BD3B5C8}" type="pres">
      <dgm:prSet presAssocID="{0CA6EAB1-5C7F-4DBD-A192-E184C266BF02}" presName="textaccent3" presStyleCnt="0"/>
      <dgm:spPr/>
    </dgm:pt>
    <dgm:pt modelId="{DE83C4AF-D857-478E-9A9A-EE7A0D4EB95A}" type="pres">
      <dgm:prSet presAssocID="{0CA6EAB1-5C7F-4DBD-A192-E184C266BF02}" presName="accentRepeatNode" presStyleLbl="solidAlignAcc1" presStyleIdx="4" presStyleCnt="6"/>
      <dgm:spPr/>
    </dgm:pt>
    <dgm:pt modelId="{7D315BAD-F407-4802-8411-6056ECCAF65F}" type="pres">
      <dgm:prSet presAssocID="{889425D0-0E89-42C2-9331-AB0DE1CD6B25}" presName="image3" presStyleCnt="0"/>
      <dgm:spPr/>
    </dgm:pt>
    <dgm:pt modelId="{61BE4AC0-1BE8-42BD-B258-BFA2A2AFC64E}" type="pres">
      <dgm:prSet presAssocID="{889425D0-0E89-42C2-9331-AB0DE1CD6B25}" presName="imageRepeatNode" presStyleLbl="alignAcc1" presStyleIdx="2" presStyleCnt="3" custLinFactNeighborX="-4271"/>
      <dgm:spPr/>
      <dgm:t>
        <a:bodyPr/>
        <a:lstStyle/>
        <a:p>
          <a:endParaRPr lang="es-MX"/>
        </a:p>
      </dgm:t>
    </dgm:pt>
    <dgm:pt modelId="{5E8F5751-6B42-4F75-A713-E3759B9F3A36}" type="pres">
      <dgm:prSet presAssocID="{889425D0-0E89-42C2-9331-AB0DE1CD6B25}" presName="imageaccent3" presStyleCnt="0"/>
      <dgm:spPr/>
    </dgm:pt>
    <dgm:pt modelId="{F36772E5-C897-4031-8BE8-601027FC122C}" type="pres">
      <dgm:prSet presAssocID="{889425D0-0E89-42C2-9331-AB0DE1CD6B25}" presName="accentRepeatNode" presStyleLbl="solidAlignAcc1" presStyleIdx="5" presStyleCnt="6" custLinFactNeighborX="22882" custLinFactNeighborY="17411"/>
      <dgm:spPr/>
    </dgm:pt>
  </dgm:ptLst>
  <dgm:cxnLst>
    <dgm:cxn modelId="{42EECB44-138F-4E40-BBA9-C60DBA39F2D0}" srcId="{A3DB2120-7F2D-4712-8D80-D69336CF8B71}" destId="{4A33E5E8-A860-49D9-B98C-2F2668B59D10}" srcOrd="1" destOrd="0" parTransId="{8583588A-CB85-49CD-8062-F5AD2B2AA23D}" sibTransId="{DF4EA86F-61D3-4EB6-BE84-3E0CC9C4386F}"/>
    <dgm:cxn modelId="{AD7FB8AE-4A2C-442E-BD64-FFB3AD249283}" srcId="{A3DB2120-7F2D-4712-8D80-D69336CF8B71}" destId="{0CA6EAB1-5C7F-4DBD-A192-E184C266BF02}" srcOrd="2" destOrd="0" parTransId="{1BD26B54-8400-4D8A-A4E8-FF22AFA6AFE5}" sibTransId="{889425D0-0E89-42C2-9331-AB0DE1CD6B25}"/>
    <dgm:cxn modelId="{062E2E5B-4D87-4797-825E-C1DC632AABB4}" type="presOf" srcId="{A3DB2120-7F2D-4712-8D80-D69336CF8B71}" destId="{8F5E81C9-0B6E-4D25-BA25-E35272AF69D3}" srcOrd="0" destOrd="0" presId="urn:microsoft.com/office/officeart/2008/layout/HexagonCluster"/>
    <dgm:cxn modelId="{DE61FD3A-CB1F-4B31-997B-25EC5C6E2ABA}" srcId="{A3DB2120-7F2D-4712-8D80-D69336CF8B71}" destId="{AAD78AE8-9DC9-466B-9148-6B2812C2B465}" srcOrd="0" destOrd="0" parTransId="{7CA06C07-EB15-4C5D-BB05-DB379F8BC944}" sibTransId="{6933983B-D840-48C9-9839-785BADDB68CE}"/>
    <dgm:cxn modelId="{DC747E13-C026-4AC2-B5DD-6D05D77D5737}" type="presOf" srcId="{DF4EA86F-61D3-4EB6-BE84-3E0CC9C4386F}" destId="{173AAC4C-87BF-4433-8EAC-616A670FE88E}" srcOrd="0" destOrd="0" presId="urn:microsoft.com/office/officeart/2008/layout/HexagonCluster"/>
    <dgm:cxn modelId="{92573509-998B-4FCD-B716-A85F6FADDE9A}" type="presOf" srcId="{6933983B-D840-48C9-9839-785BADDB68CE}" destId="{F796C5B2-37B9-4295-BD32-65ED1C11EA97}" srcOrd="0" destOrd="0" presId="urn:microsoft.com/office/officeart/2008/layout/HexagonCluster"/>
    <dgm:cxn modelId="{4AA2CD04-EF1E-48C2-9786-22DC2E6A2A9D}" type="presOf" srcId="{889425D0-0E89-42C2-9331-AB0DE1CD6B25}" destId="{61BE4AC0-1BE8-42BD-B258-BFA2A2AFC64E}" srcOrd="0" destOrd="0" presId="urn:microsoft.com/office/officeart/2008/layout/HexagonCluster"/>
    <dgm:cxn modelId="{49F42BA2-D60C-46FF-9EF1-0156C226B85E}" type="presOf" srcId="{0CA6EAB1-5C7F-4DBD-A192-E184C266BF02}" destId="{8ADE0250-57F5-4221-B26A-DAADB6738A8D}" srcOrd="0" destOrd="0" presId="urn:microsoft.com/office/officeart/2008/layout/HexagonCluster"/>
    <dgm:cxn modelId="{69018A78-0B5C-42AB-8F74-702DACBAAD77}" type="presOf" srcId="{AAD78AE8-9DC9-466B-9148-6B2812C2B465}" destId="{57309F40-C9E4-4DCD-A9EC-20D78BDB40CC}" srcOrd="0" destOrd="0" presId="urn:microsoft.com/office/officeart/2008/layout/HexagonCluster"/>
    <dgm:cxn modelId="{8EF941E2-D6CB-4CCA-9CF8-DE6E40B560A3}" type="presOf" srcId="{4A33E5E8-A860-49D9-B98C-2F2668B59D10}" destId="{5230C403-270A-4AFC-B53B-3158146E9DBA}" srcOrd="0" destOrd="0" presId="urn:microsoft.com/office/officeart/2008/layout/HexagonCluster"/>
    <dgm:cxn modelId="{F7C74840-2248-48F2-910C-23B50BA07BF8}" type="presParOf" srcId="{8F5E81C9-0B6E-4D25-BA25-E35272AF69D3}" destId="{35B65067-5125-40EF-A3BC-4425B302ABBB}" srcOrd="0" destOrd="0" presId="urn:microsoft.com/office/officeart/2008/layout/HexagonCluster"/>
    <dgm:cxn modelId="{43093668-62BB-490A-B902-C0DB3870D5AA}" type="presParOf" srcId="{35B65067-5125-40EF-A3BC-4425B302ABBB}" destId="{57309F40-C9E4-4DCD-A9EC-20D78BDB40CC}" srcOrd="0" destOrd="0" presId="urn:microsoft.com/office/officeart/2008/layout/HexagonCluster"/>
    <dgm:cxn modelId="{83C53630-CDA9-47DD-8E62-E2A83D0578C9}" type="presParOf" srcId="{8F5E81C9-0B6E-4D25-BA25-E35272AF69D3}" destId="{E7AB066F-FE1D-484A-87A9-867E7718EBDB}" srcOrd="1" destOrd="0" presId="urn:microsoft.com/office/officeart/2008/layout/HexagonCluster"/>
    <dgm:cxn modelId="{070CBEAE-E838-4D65-990E-C18D20D86E21}" type="presParOf" srcId="{E7AB066F-FE1D-484A-87A9-867E7718EBDB}" destId="{95D23294-7354-421F-B77E-6AB55B8BA006}" srcOrd="0" destOrd="0" presId="urn:microsoft.com/office/officeart/2008/layout/HexagonCluster"/>
    <dgm:cxn modelId="{66E63E29-AA07-4569-9294-283AA305CD68}" type="presParOf" srcId="{8F5E81C9-0B6E-4D25-BA25-E35272AF69D3}" destId="{C913D661-EEA4-44CA-B67A-0F0C274A57A2}" srcOrd="2" destOrd="0" presId="urn:microsoft.com/office/officeart/2008/layout/HexagonCluster"/>
    <dgm:cxn modelId="{4336C714-D248-4433-98F2-CB218D82479C}" type="presParOf" srcId="{C913D661-EEA4-44CA-B67A-0F0C274A57A2}" destId="{F796C5B2-37B9-4295-BD32-65ED1C11EA97}" srcOrd="0" destOrd="0" presId="urn:microsoft.com/office/officeart/2008/layout/HexagonCluster"/>
    <dgm:cxn modelId="{1F862D2D-17EA-4C8A-9146-8F8254625877}" type="presParOf" srcId="{8F5E81C9-0B6E-4D25-BA25-E35272AF69D3}" destId="{2FADB0E7-60F4-4E07-B514-E646210B2713}" srcOrd="3" destOrd="0" presId="urn:microsoft.com/office/officeart/2008/layout/HexagonCluster"/>
    <dgm:cxn modelId="{141B8902-4D71-4FE1-AED1-7C992A3D466A}" type="presParOf" srcId="{2FADB0E7-60F4-4E07-B514-E646210B2713}" destId="{AB3FC243-A9C8-460F-8589-2F3621E51C02}" srcOrd="0" destOrd="0" presId="urn:microsoft.com/office/officeart/2008/layout/HexagonCluster"/>
    <dgm:cxn modelId="{0664581B-3A33-4672-922D-ED119BEA1033}" type="presParOf" srcId="{8F5E81C9-0B6E-4D25-BA25-E35272AF69D3}" destId="{576906F3-E972-4852-B91D-86FF18F875EC}" srcOrd="4" destOrd="0" presId="urn:microsoft.com/office/officeart/2008/layout/HexagonCluster"/>
    <dgm:cxn modelId="{D7DA4B54-0896-475C-83DD-3F819DCB2453}" type="presParOf" srcId="{576906F3-E972-4852-B91D-86FF18F875EC}" destId="{5230C403-270A-4AFC-B53B-3158146E9DBA}" srcOrd="0" destOrd="0" presId="urn:microsoft.com/office/officeart/2008/layout/HexagonCluster"/>
    <dgm:cxn modelId="{A2BA4494-A680-4C8B-8265-C65A11996609}" type="presParOf" srcId="{8F5E81C9-0B6E-4D25-BA25-E35272AF69D3}" destId="{7A1BE6A2-BB23-4F94-9536-DDDA39DE4518}" srcOrd="5" destOrd="0" presId="urn:microsoft.com/office/officeart/2008/layout/HexagonCluster"/>
    <dgm:cxn modelId="{C29DCCED-63E3-4754-B5F3-96DACD821A4E}" type="presParOf" srcId="{7A1BE6A2-BB23-4F94-9536-DDDA39DE4518}" destId="{9CBEAE24-B8A5-49E7-A679-04DEB99614A6}" srcOrd="0" destOrd="0" presId="urn:microsoft.com/office/officeart/2008/layout/HexagonCluster"/>
    <dgm:cxn modelId="{59EB987E-428D-4001-BF0B-30191DFFFEAA}" type="presParOf" srcId="{8F5E81C9-0B6E-4D25-BA25-E35272AF69D3}" destId="{4555900F-176E-451E-97DB-D4C18EE48959}" srcOrd="6" destOrd="0" presId="urn:microsoft.com/office/officeart/2008/layout/HexagonCluster"/>
    <dgm:cxn modelId="{942BBF9C-1AF0-4DE0-9F51-C334BC1C829E}" type="presParOf" srcId="{4555900F-176E-451E-97DB-D4C18EE48959}" destId="{173AAC4C-87BF-4433-8EAC-616A670FE88E}" srcOrd="0" destOrd="0" presId="urn:microsoft.com/office/officeart/2008/layout/HexagonCluster"/>
    <dgm:cxn modelId="{AB9C34C4-E4E5-45E2-8EA0-9B0B7A836657}" type="presParOf" srcId="{8F5E81C9-0B6E-4D25-BA25-E35272AF69D3}" destId="{04BF0E38-EA11-441C-8C4B-376F6D075B89}" srcOrd="7" destOrd="0" presId="urn:microsoft.com/office/officeart/2008/layout/HexagonCluster"/>
    <dgm:cxn modelId="{D6E41A68-36F3-460E-BAB2-76AEF49A72EE}" type="presParOf" srcId="{04BF0E38-EA11-441C-8C4B-376F6D075B89}" destId="{16892749-2244-4C1A-98F9-B95B0F62BE65}" srcOrd="0" destOrd="0" presId="urn:microsoft.com/office/officeart/2008/layout/HexagonCluster"/>
    <dgm:cxn modelId="{417EF804-A251-400D-8AFA-D8C0AE6A4EDE}" type="presParOf" srcId="{8F5E81C9-0B6E-4D25-BA25-E35272AF69D3}" destId="{075B43C9-C6D1-4AF8-B71F-A85F8583F7C6}" srcOrd="8" destOrd="0" presId="urn:microsoft.com/office/officeart/2008/layout/HexagonCluster"/>
    <dgm:cxn modelId="{2521BC3C-2B99-4C52-B656-C7F6785D73D5}" type="presParOf" srcId="{075B43C9-C6D1-4AF8-B71F-A85F8583F7C6}" destId="{8ADE0250-57F5-4221-B26A-DAADB6738A8D}" srcOrd="0" destOrd="0" presId="urn:microsoft.com/office/officeart/2008/layout/HexagonCluster"/>
    <dgm:cxn modelId="{24D0A1DE-2496-4EC8-B943-BB6354ED810C}" type="presParOf" srcId="{8F5E81C9-0B6E-4D25-BA25-E35272AF69D3}" destId="{34386510-15D3-4C18-8FF9-1C6E3BD3B5C8}" srcOrd="9" destOrd="0" presId="urn:microsoft.com/office/officeart/2008/layout/HexagonCluster"/>
    <dgm:cxn modelId="{D1B37738-3DB7-4A93-9627-753D6E05BD3A}" type="presParOf" srcId="{34386510-15D3-4C18-8FF9-1C6E3BD3B5C8}" destId="{DE83C4AF-D857-478E-9A9A-EE7A0D4EB95A}" srcOrd="0" destOrd="0" presId="urn:microsoft.com/office/officeart/2008/layout/HexagonCluster"/>
    <dgm:cxn modelId="{C40F4676-C99D-47E3-BE13-4DD8375A8FB4}" type="presParOf" srcId="{8F5E81C9-0B6E-4D25-BA25-E35272AF69D3}" destId="{7D315BAD-F407-4802-8411-6056ECCAF65F}" srcOrd="10" destOrd="0" presId="urn:microsoft.com/office/officeart/2008/layout/HexagonCluster"/>
    <dgm:cxn modelId="{4833EBBD-1368-4A0A-92BC-6C5E87870170}" type="presParOf" srcId="{7D315BAD-F407-4802-8411-6056ECCAF65F}" destId="{61BE4AC0-1BE8-42BD-B258-BFA2A2AFC64E}" srcOrd="0" destOrd="0" presId="urn:microsoft.com/office/officeart/2008/layout/HexagonCluster"/>
    <dgm:cxn modelId="{F66884B5-BED7-4606-8387-56DA447C19D8}" type="presParOf" srcId="{8F5E81C9-0B6E-4D25-BA25-E35272AF69D3}" destId="{5E8F5751-6B42-4F75-A713-E3759B9F3A36}" srcOrd="11" destOrd="0" presId="urn:microsoft.com/office/officeart/2008/layout/HexagonCluster"/>
    <dgm:cxn modelId="{AC50FE17-13AC-4607-A783-FD5DA4ADD178}" type="presParOf" srcId="{5E8F5751-6B42-4F75-A713-E3759B9F3A36}" destId="{F36772E5-C897-4031-8BE8-601027FC122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3E744F-D8E3-4ADC-98BD-CC229A058C91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MX"/>
        </a:p>
      </dgm:t>
    </dgm:pt>
    <dgm:pt modelId="{4E3BCB0C-E330-47C3-BC74-DBAE54A9FAE5}">
      <dgm:prSet phldrT="[Texto]" custT="1"/>
      <dgm:spPr>
        <a:solidFill>
          <a:srgbClr val="245E35"/>
        </a:solidFill>
      </dgm:spPr>
      <dgm:t>
        <a:bodyPr/>
        <a:lstStyle/>
        <a:p>
          <a:r>
            <a:rPr lang="es-MX" sz="1600" b="1" dirty="0" smtClean="0"/>
            <a:t>Implante </a:t>
          </a:r>
          <a:r>
            <a:rPr lang="es-MX" sz="1600" b="1" dirty="0" err="1" smtClean="0"/>
            <a:t>subdérmico</a:t>
          </a:r>
          <a:endParaRPr lang="es-MX" sz="1600" b="1" dirty="0"/>
        </a:p>
      </dgm:t>
    </dgm:pt>
    <dgm:pt modelId="{C707B349-6301-4B5C-91BF-A0B27D74F658}" type="parTrans" cxnId="{25F26145-956E-4407-B718-7DEB5518AEA5}">
      <dgm:prSet/>
      <dgm:spPr/>
      <dgm:t>
        <a:bodyPr/>
        <a:lstStyle/>
        <a:p>
          <a:endParaRPr lang="es-MX"/>
        </a:p>
      </dgm:t>
    </dgm:pt>
    <dgm:pt modelId="{A402A266-31C0-40C4-A437-34E7BA9EC56D}" type="sibTrans" cxnId="{25F26145-956E-4407-B718-7DEB5518AEA5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MX"/>
        </a:p>
      </dgm:t>
    </dgm:pt>
    <dgm:pt modelId="{BFE64FB2-9910-4E30-965B-A9BBC44E6B20}">
      <dgm:prSet phldrT="[Texto]" custT="1"/>
      <dgm:spPr>
        <a:solidFill>
          <a:srgbClr val="757575"/>
        </a:solidFill>
      </dgm:spPr>
      <dgm:t>
        <a:bodyPr/>
        <a:lstStyle/>
        <a:p>
          <a:r>
            <a:rPr lang="es-MX" sz="1600" b="1" dirty="0" smtClean="0"/>
            <a:t>Parches dérmicos</a:t>
          </a:r>
          <a:endParaRPr lang="es-MX" sz="1600" b="1" dirty="0"/>
        </a:p>
      </dgm:t>
    </dgm:pt>
    <dgm:pt modelId="{18D774B9-ED0B-4B33-9679-555BC04BE1AA}" type="parTrans" cxnId="{6CB31CC2-A172-45F5-A474-A751B668C768}">
      <dgm:prSet/>
      <dgm:spPr/>
      <dgm:t>
        <a:bodyPr/>
        <a:lstStyle/>
        <a:p>
          <a:endParaRPr lang="es-MX"/>
        </a:p>
      </dgm:t>
    </dgm:pt>
    <dgm:pt modelId="{397059D1-6B27-4828-B19F-2C6920C786FC}" type="sibTrans" cxnId="{6CB31CC2-A172-45F5-A474-A751B668C768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MX"/>
        </a:p>
      </dgm:t>
    </dgm:pt>
    <dgm:pt modelId="{BA9D3F38-453F-4504-A22A-F573DFBC06A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Condones masculinos y femeninos</a:t>
          </a:r>
          <a:endParaRPr lang="es-MX" b="1" dirty="0">
            <a:solidFill>
              <a:schemeClr val="tx1"/>
            </a:solidFill>
          </a:endParaRPr>
        </a:p>
      </dgm:t>
    </dgm:pt>
    <dgm:pt modelId="{BEEAE7D7-0C79-4572-BE3B-6473B3635D47}" type="parTrans" cxnId="{036A8091-5EB8-4169-9567-C0CF9C148FB5}">
      <dgm:prSet/>
      <dgm:spPr/>
      <dgm:t>
        <a:bodyPr/>
        <a:lstStyle/>
        <a:p>
          <a:endParaRPr lang="es-MX"/>
        </a:p>
      </dgm:t>
    </dgm:pt>
    <dgm:pt modelId="{2119672C-57DE-41AC-AD50-B02BCA9C4623}" type="sibTrans" cxnId="{036A8091-5EB8-4169-9567-C0CF9C148FB5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MX"/>
        </a:p>
      </dgm:t>
    </dgm:pt>
    <dgm:pt modelId="{0FC66C76-90A7-44F3-9810-8110E2D5418D}" type="pres">
      <dgm:prSet presAssocID="{FA3E744F-D8E3-4ADC-98BD-CC229A058C9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MX"/>
        </a:p>
      </dgm:t>
    </dgm:pt>
    <dgm:pt modelId="{A067C329-2074-47AD-88D0-3509E8DF0E1A}" type="pres">
      <dgm:prSet presAssocID="{4E3BCB0C-E330-47C3-BC74-DBAE54A9FAE5}" presName="text1" presStyleCnt="0"/>
      <dgm:spPr/>
    </dgm:pt>
    <dgm:pt modelId="{8E9AB19B-0991-4893-92F3-5F25FFA60038}" type="pres">
      <dgm:prSet presAssocID="{4E3BCB0C-E330-47C3-BC74-DBAE54A9FAE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461942-5143-461C-A588-66DCB9E59A83}" type="pres">
      <dgm:prSet presAssocID="{4E3BCB0C-E330-47C3-BC74-DBAE54A9FAE5}" presName="textaccent1" presStyleCnt="0"/>
      <dgm:spPr/>
    </dgm:pt>
    <dgm:pt modelId="{94B90A84-2A01-4DA6-B09D-4354E1594668}" type="pres">
      <dgm:prSet presAssocID="{4E3BCB0C-E330-47C3-BC74-DBAE54A9FAE5}" presName="accentRepeatNode" presStyleLbl="solidAlignAcc1" presStyleIdx="0" presStyleCnt="6"/>
      <dgm:spPr/>
    </dgm:pt>
    <dgm:pt modelId="{4589DC8B-221D-4E2F-A262-BB7985F725D9}" type="pres">
      <dgm:prSet presAssocID="{A402A266-31C0-40C4-A437-34E7BA9EC56D}" presName="image1" presStyleCnt="0"/>
      <dgm:spPr/>
    </dgm:pt>
    <dgm:pt modelId="{62F1D880-B987-4FAF-B030-C04D645EDF8F}" type="pres">
      <dgm:prSet presAssocID="{A402A266-31C0-40C4-A437-34E7BA9EC56D}" presName="imageRepeatNode" presStyleLbl="alignAcc1" presStyleIdx="0" presStyleCnt="3"/>
      <dgm:spPr/>
      <dgm:t>
        <a:bodyPr/>
        <a:lstStyle/>
        <a:p>
          <a:endParaRPr lang="es-MX"/>
        </a:p>
      </dgm:t>
    </dgm:pt>
    <dgm:pt modelId="{03ED9F52-5885-4757-B412-5DC3A5DC3FA8}" type="pres">
      <dgm:prSet presAssocID="{A402A266-31C0-40C4-A437-34E7BA9EC56D}" presName="imageaccent1" presStyleCnt="0"/>
      <dgm:spPr/>
    </dgm:pt>
    <dgm:pt modelId="{61BF51EB-E6BC-4EAD-9C7D-F2EFAF59EB33}" type="pres">
      <dgm:prSet presAssocID="{A402A266-31C0-40C4-A437-34E7BA9EC56D}" presName="accentRepeatNode" presStyleLbl="solidAlignAcc1" presStyleIdx="1" presStyleCnt="6"/>
      <dgm:spPr/>
    </dgm:pt>
    <dgm:pt modelId="{5A10869A-F506-449A-AA6E-DCAE0D2F2D78}" type="pres">
      <dgm:prSet presAssocID="{BFE64FB2-9910-4E30-965B-A9BBC44E6B20}" presName="text2" presStyleCnt="0"/>
      <dgm:spPr/>
    </dgm:pt>
    <dgm:pt modelId="{B0A7A7F6-CA25-4471-9103-5F083582129B}" type="pres">
      <dgm:prSet presAssocID="{BFE64FB2-9910-4E30-965B-A9BBC44E6B2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37C9C2-5E7E-4601-AD5F-1DDCBDD2756F}" type="pres">
      <dgm:prSet presAssocID="{BFE64FB2-9910-4E30-965B-A9BBC44E6B20}" presName="textaccent2" presStyleCnt="0"/>
      <dgm:spPr/>
    </dgm:pt>
    <dgm:pt modelId="{91933A73-2E44-42F7-8A2E-6D4CE1AD8341}" type="pres">
      <dgm:prSet presAssocID="{BFE64FB2-9910-4E30-965B-A9BBC44E6B20}" presName="accentRepeatNode" presStyleLbl="solidAlignAcc1" presStyleIdx="2" presStyleCnt="6"/>
      <dgm:spPr/>
    </dgm:pt>
    <dgm:pt modelId="{D734CFDC-87DB-498F-A9B9-7F05787FEA68}" type="pres">
      <dgm:prSet presAssocID="{397059D1-6B27-4828-B19F-2C6920C786FC}" presName="image2" presStyleCnt="0"/>
      <dgm:spPr/>
    </dgm:pt>
    <dgm:pt modelId="{484A5D05-F7F7-4A94-98DD-F99ABC82A47B}" type="pres">
      <dgm:prSet presAssocID="{397059D1-6B27-4828-B19F-2C6920C786FC}" presName="imageRepeatNode" presStyleLbl="alignAcc1" presStyleIdx="1" presStyleCnt="3"/>
      <dgm:spPr/>
      <dgm:t>
        <a:bodyPr/>
        <a:lstStyle/>
        <a:p>
          <a:endParaRPr lang="es-MX"/>
        </a:p>
      </dgm:t>
    </dgm:pt>
    <dgm:pt modelId="{3519CE88-5B12-4CED-8C8B-06387B6A1755}" type="pres">
      <dgm:prSet presAssocID="{397059D1-6B27-4828-B19F-2C6920C786FC}" presName="imageaccent2" presStyleCnt="0"/>
      <dgm:spPr/>
    </dgm:pt>
    <dgm:pt modelId="{81FB6A93-CA44-4465-8EF4-EA43B2B3EF2B}" type="pres">
      <dgm:prSet presAssocID="{397059D1-6B27-4828-B19F-2C6920C786FC}" presName="accentRepeatNode" presStyleLbl="solidAlignAcc1" presStyleIdx="3" presStyleCnt="6"/>
      <dgm:spPr/>
    </dgm:pt>
    <dgm:pt modelId="{594E33E5-21AB-493C-A62C-3C6096686839}" type="pres">
      <dgm:prSet presAssocID="{BA9D3F38-453F-4504-A22A-F573DFBC06A1}" presName="text3" presStyleCnt="0"/>
      <dgm:spPr/>
    </dgm:pt>
    <dgm:pt modelId="{C4C430E4-A15F-4629-B918-6AF5D2C08510}" type="pres">
      <dgm:prSet presAssocID="{BA9D3F38-453F-4504-A22A-F573DFBC06A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9413AF-DECB-4BD8-AD1D-1CC5F946DBCE}" type="pres">
      <dgm:prSet presAssocID="{BA9D3F38-453F-4504-A22A-F573DFBC06A1}" presName="textaccent3" presStyleCnt="0"/>
      <dgm:spPr/>
    </dgm:pt>
    <dgm:pt modelId="{327052E2-E81F-4085-825D-8C9B6A5C8820}" type="pres">
      <dgm:prSet presAssocID="{BA9D3F38-453F-4504-A22A-F573DFBC06A1}" presName="accentRepeatNode" presStyleLbl="solidAlignAcc1" presStyleIdx="4" presStyleCnt="6"/>
      <dgm:spPr/>
    </dgm:pt>
    <dgm:pt modelId="{EB988EB4-DB9A-4314-9922-869283EECED5}" type="pres">
      <dgm:prSet presAssocID="{2119672C-57DE-41AC-AD50-B02BCA9C4623}" presName="image3" presStyleCnt="0"/>
      <dgm:spPr/>
    </dgm:pt>
    <dgm:pt modelId="{6C8A3FA4-BA15-4ABB-984E-0203A92B2BCB}" type="pres">
      <dgm:prSet presAssocID="{2119672C-57DE-41AC-AD50-B02BCA9C4623}" presName="imageRepeatNode" presStyleLbl="alignAcc1" presStyleIdx="2" presStyleCnt="3"/>
      <dgm:spPr/>
      <dgm:t>
        <a:bodyPr/>
        <a:lstStyle/>
        <a:p>
          <a:endParaRPr lang="es-MX"/>
        </a:p>
      </dgm:t>
    </dgm:pt>
    <dgm:pt modelId="{B26479A7-4BD8-42CB-90C0-8E4BAF69FC26}" type="pres">
      <dgm:prSet presAssocID="{2119672C-57DE-41AC-AD50-B02BCA9C4623}" presName="imageaccent3" presStyleCnt="0"/>
      <dgm:spPr/>
    </dgm:pt>
    <dgm:pt modelId="{08BDE7A1-7EA5-4700-8858-AB2F643365F0}" type="pres">
      <dgm:prSet presAssocID="{2119672C-57DE-41AC-AD50-B02BCA9C4623}" presName="accentRepeatNode" presStyleLbl="solidAlignAcc1" presStyleIdx="5" presStyleCnt="6"/>
      <dgm:spPr/>
    </dgm:pt>
  </dgm:ptLst>
  <dgm:cxnLst>
    <dgm:cxn modelId="{972581BA-7284-4890-A6C6-201CA4C1B23E}" type="presOf" srcId="{FA3E744F-D8E3-4ADC-98BD-CC229A058C91}" destId="{0FC66C76-90A7-44F3-9810-8110E2D5418D}" srcOrd="0" destOrd="0" presId="urn:microsoft.com/office/officeart/2008/layout/HexagonCluster"/>
    <dgm:cxn modelId="{028A6DB1-A853-419C-8A29-5E4837EA2ED3}" type="presOf" srcId="{BFE64FB2-9910-4E30-965B-A9BBC44E6B20}" destId="{B0A7A7F6-CA25-4471-9103-5F083582129B}" srcOrd="0" destOrd="0" presId="urn:microsoft.com/office/officeart/2008/layout/HexagonCluster"/>
    <dgm:cxn modelId="{CF15F258-BF57-430C-81DA-A0B00C938267}" type="presOf" srcId="{A402A266-31C0-40C4-A437-34E7BA9EC56D}" destId="{62F1D880-B987-4FAF-B030-C04D645EDF8F}" srcOrd="0" destOrd="0" presId="urn:microsoft.com/office/officeart/2008/layout/HexagonCluster"/>
    <dgm:cxn modelId="{7D8BCEEB-E984-492A-9959-694891F356F0}" type="presOf" srcId="{2119672C-57DE-41AC-AD50-B02BCA9C4623}" destId="{6C8A3FA4-BA15-4ABB-984E-0203A92B2BCB}" srcOrd="0" destOrd="0" presId="urn:microsoft.com/office/officeart/2008/layout/HexagonCluster"/>
    <dgm:cxn modelId="{113BD51A-478C-46A5-A375-EC0C1BEB2D89}" type="presOf" srcId="{4E3BCB0C-E330-47C3-BC74-DBAE54A9FAE5}" destId="{8E9AB19B-0991-4893-92F3-5F25FFA60038}" srcOrd="0" destOrd="0" presId="urn:microsoft.com/office/officeart/2008/layout/HexagonCluster"/>
    <dgm:cxn modelId="{E0BB5297-43A3-44D7-9F28-A483FE1D9BFF}" type="presOf" srcId="{BA9D3F38-453F-4504-A22A-F573DFBC06A1}" destId="{C4C430E4-A15F-4629-B918-6AF5D2C08510}" srcOrd="0" destOrd="0" presId="urn:microsoft.com/office/officeart/2008/layout/HexagonCluster"/>
    <dgm:cxn modelId="{B9D1002F-A48F-46C3-A0F8-AD32B308BAF4}" type="presOf" srcId="{397059D1-6B27-4828-B19F-2C6920C786FC}" destId="{484A5D05-F7F7-4A94-98DD-F99ABC82A47B}" srcOrd="0" destOrd="0" presId="urn:microsoft.com/office/officeart/2008/layout/HexagonCluster"/>
    <dgm:cxn modelId="{036A8091-5EB8-4169-9567-C0CF9C148FB5}" srcId="{FA3E744F-D8E3-4ADC-98BD-CC229A058C91}" destId="{BA9D3F38-453F-4504-A22A-F573DFBC06A1}" srcOrd="2" destOrd="0" parTransId="{BEEAE7D7-0C79-4572-BE3B-6473B3635D47}" sibTransId="{2119672C-57DE-41AC-AD50-B02BCA9C4623}"/>
    <dgm:cxn modelId="{25F26145-956E-4407-B718-7DEB5518AEA5}" srcId="{FA3E744F-D8E3-4ADC-98BD-CC229A058C91}" destId="{4E3BCB0C-E330-47C3-BC74-DBAE54A9FAE5}" srcOrd="0" destOrd="0" parTransId="{C707B349-6301-4B5C-91BF-A0B27D74F658}" sibTransId="{A402A266-31C0-40C4-A437-34E7BA9EC56D}"/>
    <dgm:cxn modelId="{6CB31CC2-A172-45F5-A474-A751B668C768}" srcId="{FA3E744F-D8E3-4ADC-98BD-CC229A058C91}" destId="{BFE64FB2-9910-4E30-965B-A9BBC44E6B20}" srcOrd="1" destOrd="0" parTransId="{18D774B9-ED0B-4B33-9679-555BC04BE1AA}" sibTransId="{397059D1-6B27-4828-B19F-2C6920C786FC}"/>
    <dgm:cxn modelId="{E3D4CBBF-73B7-47CB-B141-3FF10E5DF264}" type="presParOf" srcId="{0FC66C76-90A7-44F3-9810-8110E2D5418D}" destId="{A067C329-2074-47AD-88D0-3509E8DF0E1A}" srcOrd="0" destOrd="0" presId="urn:microsoft.com/office/officeart/2008/layout/HexagonCluster"/>
    <dgm:cxn modelId="{A596CFDB-4EF8-4115-B579-EEFF40B0F5E9}" type="presParOf" srcId="{A067C329-2074-47AD-88D0-3509E8DF0E1A}" destId="{8E9AB19B-0991-4893-92F3-5F25FFA60038}" srcOrd="0" destOrd="0" presId="urn:microsoft.com/office/officeart/2008/layout/HexagonCluster"/>
    <dgm:cxn modelId="{EE9FCA87-9E19-482C-9977-59854708B325}" type="presParOf" srcId="{0FC66C76-90A7-44F3-9810-8110E2D5418D}" destId="{76461942-5143-461C-A588-66DCB9E59A83}" srcOrd="1" destOrd="0" presId="urn:microsoft.com/office/officeart/2008/layout/HexagonCluster"/>
    <dgm:cxn modelId="{57767D19-7100-4697-A1A7-4552C6F15D83}" type="presParOf" srcId="{76461942-5143-461C-A588-66DCB9E59A83}" destId="{94B90A84-2A01-4DA6-B09D-4354E1594668}" srcOrd="0" destOrd="0" presId="urn:microsoft.com/office/officeart/2008/layout/HexagonCluster"/>
    <dgm:cxn modelId="{2AE7AEDD-9D32-491B-A476-6344EF770279}" type="presParOf" srcId="{0FC66C76-90A7-44F3-9810-8110E2D5418D}" destId="{4589DC8B-221D-4E2F-A262-BB7985F725D9}" srcOrd="2" destOrd="0" presId="urn:microsoft.com/office/officeart/2008/layout/HexagonCluster"/>
    <dgm:cxn modelId="{F3742360-5085-40CD-978D-A56570FB9C79}" type="presParOf" srcId="{4589DC8B-221D-4E2F-A262-BB7985F725D9}" destId="{62F1D880-B987-4FAF-B030-C04D645EDF8F}" srcOrd="0" destOrd="0" presId="urn:microsoft.com/office/officeart/2008/layout/HexagonCluster"/>
    <dgm:cxn modelId="{AEDC971C-21EE-421D-B17B-AEE304D81175}" type="presParOf" srcId="{0FC66C76-90A7-44F3-9810-8110E2D5418D}" destId="{03ED9F52-5885-4757-B412-5DC3A5DC3FA8}" srcOrd="3" destOrd="0" presId="urn:microsoft.com/office/officeart/2008/layout/HexagonCluster"/>
    <dgm:cxn modelId="{F3FD4093-5EC5-4A5B-BD93-3B0CBD3D577C}" type="presParOf" srcId="{03ED9F52-5885-4757-B412-5DC3A5DC3FA8}" destId="{61BF51EB-E6BC-4EAD-9C7D-F2EFAF59EB33}" srcOrd="0" destOrd="0" presId="urn:microsoft.com/office/officeart/2008/layout/HexagonCluster"/>
    <dgm:cxn modelId="{61C6DF2E-1231-46F4-AAC9-B7174EDA9A5A}" type="presParOf" srcId="{0FC66C76-90A7-44F3-9810-8110E2D5418D}" destId="{5A10869A-F506-449A-AA6E-DCAE0D2F2D78}" srcOrd="4" destOrd="0" presId="urn:microsoft.com/office/officeart/2008/layout/HexagonCluster"/>
    <dgm:cxn modelId="{3DFFC11C-E735-4041-B1E6-66C809E263D6}" type="presParOf" srcId="{5A10869A-F506-449A-AA6E-DCAE0D2F2D78}" destId="{B0A7A7F6-CA25-4471-9103-5F083582129B}" srcOrd="0" destOrd="0" presId="urn:microsoft.com/office/officeart/2008/layout/HexagonCluster"/>
    <dgm:cxn modelId="{43233B82-4495-43F7-9EAE-5DFAF47DBF39}" type="presParOf" srcId="{0FC66C76-90A7-44F3-9810-8110E2D5418D}" destId="{DB37C9C2-5E7E-4601-AD5F-1DDCBDD2756F}" srcOrd="5" destOrd="0" presId="urn:microsoft.com/office/officeart/2008/layout/HexagonCluster"/>
    <dgm:cxn modelId="{75294F4E-6F12-4378-BAD4-710D290C4BF9}" type="presParOf" srcId="{DB37C9C2-5E7E-4601-AD5F-1DDCBDD2756F}" destId="{91933A73-2E44-42F7-8A2E-6D4CE1AD8341}" srcOrd="0" destOrd="0" presId="urn:microsoft.com/office/officeart/2008/layout/HexagonCluster"/>
    <dgm:cxn modelId="{82034CF6-2AC9-4BF8-9CF2-53E3F4570207}" type="presParOf" srcId="{0FC66C76-90A7-44F3-9810-8110E2D5418D}" destId="{D734CFDC-87DB-498F-A9B9-7F05787FEA68}" srcOrd="6" destOrd="0" presId="urn:microsoft.com/office/officeart/2008/layout/HexagonCluster"/>
    <dgm:cxn modelId="{9DD6EB58-584C-4B23-B8B1-D6310ADE23A1}" type="presParOf" srcId="{D734CFDC-87DB-498F-A9B9-7F05787FEA68}" destId="{484A5D05-F7F7-4A94-98DD-F99ABC82A47B}" srcOrd="0" destOrd="0" presId="urn:microsoft.com/office/officeart/2008/layout/HexagonCluster"/>
    <dgm:cxn modelId="{01331105-5E2F-4A02-971E-2429ED017AB6}" type="presParOf" srcId="{0FC66C76-90A7-44F3-9810-8110E2D5418D}" destId="{3519CE88-5B12-4CED-8C8B-06387B6A1755}" srcOrd="7" destOrd="0" presId="urn:microsoft.com/office/officeart/2008/layout/HexagonCluster"/>
    <dgm:cxn modelId="{7264B91E-2077-4D24-ADDB-DB4629A94454}" type="presParOf" srcId="{3519CE88-5B12-4CED-8C8B-06387B6A1755}" destId="{81FB6A93-CA44-4465-8EF4-EA43B2B3EF2B}" srcOrd="0" destOrd="0" presId="urn:microsoft.com/office/officeart/2008/layout/HexagonCluster"/>
    <dgm:cxn modelId="{176E136D-6F7E-4EC1-9AE0-BCD0FD570DB3}" type="presParOf" srcId="{0FC66C76-90A7-44F3-9810-8110E2D5418D}" destId="{594E33E5-21AB-493C-A62C-3C6096686839}" srcOrd="8" destOrd="0" presId="urn:microsoft.com/office/officeart/2008/layout/HexagonCluster"/>
    <dgm:cxn modelId="{600DBD7F-35FC-42A7-920C-B5448A6C85AF}" type="presParOf" srcId="{594E33E5-21AB-493C-A62C-3C6096686839}" destId="{C4C430E4-A15F-4629-B918-6AF5D2C08510}" srcOrd="0" destOrd="0" presId="urn:microsoft.com/office/officeart/2008/layout/HexagonCluster"/>
    <dgm:cxn modelId="{35C7DB32-B373-46C6-A58B-C2DD82E0D0F6}" type="presParOf" srcId="{0FC66C76-90A7-44F3-9810-8110E2D5418D}" destId="{F59413AF-DECB-4BD8-AD1D-1CC5F946DBCE}" srcOrd="9" destOrd="0" presId="urn:microsoft.com/office/officeart/2008/layout/HexagonCluster"/>
    <dgm:cxn modelId="{748792DF-0363-4170-BD5D-C858378E8FBC}" type="presParOf" srcId="{F59413AF-DECB-4BD8-AD1D-1CC5F946DBCE}" destId="{327052E2-E81F-4085-825D-8C9B6A5C8820}" srcOrd="0" destOrd="0" presId="urn:microsoft.com/office/officeart/2008/layout/HexagonCluster"/>
    <dgm:cxn modelId="{2D114B53-5491-4E98-BCE9-EA7823E2C10C}" type="presParOf" srcId="{0FC66C76-90A7-44F3-9810-8110E2D5418D}" destId="{EB988EB4-DB9A-4314-9922-869283EECED5}" srcOrd="10" destOrd="0" presId="urn:microsoft.com/office/officeart/2008/layout/HexagonCluster"/>
    <dgm:cxn modelId="{522FC3AB-547D-4D4B-A47E-9F060DBE207F}" type="presParOf" srcId="{EB988EB4-DB9A-4314-9922-869283EECED5}" destId="{6C8A3FA4-BA15-4ABB-984E-0203A92B2BCB}" srcOrd="0" destOrd="0" presId="urn:microsoft.com/office/officeart/2008/layout/HexagonCluster"/>
    <dgm:cxn modelId="{EAA6692F-0D4C-4E47-829F-85F8B9FFD3A3}" type="presParOf" srcId="{0FC66C76-90A7-44F3-9810-8110E2D5418D}" destId="{B26479A7-4BD8-42CB-90C0-8E4BAF69FC26}" srcOrd="11" destOrd="0" presId="urn:microsoft.com/office/officeart/2008/layout/HexagonCluster"/>
    <dgm:cxn modelId="{D16B9FB3-177A-4C8D-BB47-2A2072B2586F}" type="presParOf" srcId="{B26479A7-4BD8-42CB-90C0-8E4BAF69FC26}" destId="{08BDE7A1-7EA5-4700-8858-AB2F643365F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46DF40-697D-4497-80EA-716DB98A35F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AB0149D-C117-4B82-B5F7-C8CB203D8B45}">
      <dgm:prSet phldrT="[Texto]"/>
      <dgm:spPr/>
      <dgm:t>
        <a:bodyPr/>
        <a:lstStyle/>
        <a:p>
          <a:r>
            <a:rPr lang="es-MX" b="1" dirty="0" smtClean="0">
              <a:latin typeface="Arial Black" panose="020B0A04020102020204" pitchFamily="34" charset="0"/>
            </a:rPr>
            <a:t>Información, educación y comunicación</a:t>
          </a:r>
        </a:p>
        <a:p>
          <a:endParaRPr lang="es-MX" b="1" dirty="0" smtClean="0">
            <a:latin typeface="Arial Black" panose="020B0A04020102020204" pitchFamily="34" charset="0"/>
          </a:endParaRPr>
        </a:p>
        <a:p>
          <a:endParaRPr lang="es-MX" dirty="0"/>
        </a:p>
      </dgm:t>
    </dgm:pt>
    <dgm:pt modelId="{36B5A23A-2C7F-4A37-A6A6-E8D16B144806}" type="parTrans" cxnId="{A496F6FF-1655-46BD-9D1A-643314CABB71}">
      <dgm:prSet/>
      <dgm:spPr/>
      <dgm:t>
        <a:bodyPr/>
        <a:lstStyle/>
        <a:p>
          <a:endParaRPr lang="es-MX"/>
        </a:p>
      </dgm:t>
    </dgm:pt>
    <dgm:pt modelId="{08B532B2-FBF7-4AAB-A5EC-4F466D380E1C}" type="sibTrans" cxnId="{A496F6FF-1655-46BD-9D1A-643314CABB71}">
      <dgm:prSet/>
      <dgm:spPr/>
      <dgm:t>
        <a:bodyPr/>
        <a:lstStyle/>
        <a:p>
          <a:endParaRPr lang="es-MX"/>
        </a:p>
      </dgm:t>
    </dgm:pt>
    <dgm:pt modelId="{CA884057-14AB-4B9D-91FA-45A08BFE856E}">
      <dgm:prSet phldrT="[Texto]"/>
      <dgm:spPr/>
      <dgm:t>
        <a:bodyPr/>
        <a:lstStyle/>
        <a:p>
          <a:r>
            <a:rPr lang="es-MX" b="1" dirty="0" smtClean="0">
              <a:latin typeface="Arial Black" panose="020B0A04020102020204" pitchFamily="34" charset="0"/>
            </a:rPr>
            <a:t>Prestación de servicios de salud sexual y reproductiva </a:t>
          </a:r>
        </a:p>
      </dgm:t>
    </dgm:pt>
    <dgm:pt modelId="{5B58B861-47A5-44EC-AECF-01B7ED7238F7}" type="parTrans" cxnId="{B7B53575-95D1-4D30-BB73-435214B4E2E3}">
      <dgm:prSet/>
      <dgm:spPr/>
      <dgm:t>
        <a:bodyPr/>
        <a:lstStyle/>
        <a:p>
          <a:endParaRPr lang="es-MX"/>
        </a:p>
      </dgm:t>
    </dgm:pt>
    <dgm:pt modelId="{B1C126BD-6660-43E0-8316-DDC3891B01A8}" type="sibTrans" cxnId="{B7B53575-95D1-4D30-BB73-435214B4E2E3}">
      <dgm:prSet/>
      <dgm:spPr/>
      <dgm:t>
        <a:bodyPr/>
        <a:lstStyle/>
        <a:p>
          <a:endParaRPr lang="es-MX"/>
        </a:p>
      </dgm:t>
    </dgm:pt>
    <dgm:pt modelId="{379090D5-C86E-4AF7-981C-5483DE814102}">
      <dgm:prSet phldrT="[Texto]"/>
      <dgm:spPr/>
      <dgm:t>
        <a:bodyPr/>
        <a:lstStyle/>
        <a:p>
          <a:r>
            <a:rPr lang="es-MX" b="1" dirty="0" smtClean="0">
              <a:latin typeface="Arial Black" panose="020B0A04020102020204" pitchFamily="34" charset="0"/>
            </a:rPr>
            <a:t>Prevención de embarazos subsecuentes</a:t>
          </a:r>
          <a:endParaRPr lang="es-MX" b="1" i="1" dirty="0"/>
        </a:p>
      </dgm:t>
    </dgm:pt>
    <dgm:pt modelId="{82BAA242-D1E0-4C7E-919C-F7F1FBCC38AE}" type="parTrans" cxnId="{A469DADB-3AB0-4AA8-BEE8-479347D027CA}">
      <dgm:prSet/>
      <dgm:spPr/>
      <dgm:t>
        <a:bodyPr/>
        <a:lstStyle/>
        <a:p>
          <a:endParaRPr lang="es-MX"/>
        </a:p>
      </dgm:t>
    </dgm:pt>
    <dgm:pt modelId="{E1A72D58-7627-4F6A-87DD-43E7792FCCF7}" type="sibTrans" cxnId="{A469DADB-3AB0-4AA8-BEE8-479347D027CA}">
      <dgm:prSet/>
      <dgm:spPr/>
      <dgm:t>
        <a:bodyPr/>
        <a:lstStyle/>
        <a:p>
          <a:endParaRPr lang="es-MX"/>
        </a:p>
      </dgm:t>
    </dgm:pt>
    <dgm:pt modelId="{1B01807D-2DB5-43C0-A416-F1F0C948722C}" type="pres">
      <dgm:prSet presAssocID="{9746DF40-697D-4497-80EA-716DB98A35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C19953E-2EAE-424A-BC37-6BF8D61B6127}" type="pres">
      <dgm:prSet presAssocID="{1AB0149D-C117-4B82-B5F7-C8CB203D8B45}" presName="composite" presStyleCnt="0"/>
      <dgm:spPr/>
      <dgm:t>
        <a:bodyPr/>
        <a:lstStyle/>
        <a:p>
          <a:endParaRPr lang="es-MX"/>
        </a:p>
      </dgm:t>
    </dgm:pt>
    <dgm:pt modelId="{FA153417-7676-4907-8CA6-23CF6F965A65}" type="pres">
      <dgm:prSet presAssocID="{1AB0149D-C117-4B82-B5F7-C8CB203D8B45}" presName="LShape" presStyleLbl="alignNode1" presStyleIdx="0" presStyleCnt="5"/>
      <dgm:spPr/>
      <dgm:t>
        <a:bodyPr/>
        <a:lstStyle/>
        <a:p>
          <a:endParaRPr lang="es-MX"/>
        </a:p>
      </dgm:t>
    </dgm:pt>
    <dgm:pt modelId="{632F0B4D-BAA0-436B-8CB0-007B972B52FB}" type="pres">
      <dgm:prSet presAssocID="{1AB0149D-C117-4B82-B5F7-C8CB203D8B4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8C4CF7-765F-4B72-A8DC-801A5924819B}" type="pres">
      <dgm:prSet presAssocID="{1AB0149D-C117-4B82-B5F7-C8CB203D8B45}" presName="Triangle" presStyleLbl="alignNode1" presStyleIdx="1" presStyleCnt="5"/>
      <dgm:spPr/>
      <dgm:t>
        <a:bodyPr/>
        <a:lstStyle/>
        <a:p>
          <a:endParaRPr lang="es-MX"/>
        </a:p>
      </dgm:t>
    </dgm:pt>
    <dgm:pt modelId="{1B9E34D6-F44B-4DF3-A6E1-1A5A9C85CEC5}" type="pres">
      <dgm:prSet presAssocID="{08B532B2-FBF7-4AAB-A5EC-4F466D380E1C}" presName="sibTrans" presStyleCnt="0"/>
      <dgm:spPr/>
      <dgm:t>
        <a:bodyPr/>
        <a:lstStyle/>
        <a:p>
          <a:endParaRPr lang="es-MX"/>
        </a:p>
      </dgm:t>
    </dgm:pt>
    <dgm:pt modelId="{0383B0EA-B336-446D-8639-60C66C7D5D1B}" type="pres">
      <dgm:prSet presAssocID="{08B532B2-FBF7-4AAB-A5EC-4F466D380E1C}" presName="space" presStyleCnt="0"/>
      <dgm:spPr/>
      <dgm:t>
        <a:bodyPr/>
        <a:lstStyle/>
        <a:p>
          <a:endParaRPr lang="es-MX"/>
        </a:p>
      </dgm:t>
    </dgm:pt>
    <dgm:pt modelId="{174E98AA-02A0-4EE8-B60A-226F3B8B376A}" type="pres">
      <dgm:prSet presAssocID="{CA884057-14AB-4B9D-91FA-45A08BFE856E}" presName="composite" presStyleCnt="0"/>
      <dgm:spPr/>
      <dgm:t>
        <a:bodyPr/>
        <a:lstStyle/>
        <a:p>
          <a:endParaRPr lang="es-MX"/>
        </a:p>
      </dgm:t>
    </dgm:pt>
    <dgm:pt modelId="{992601F6-73F9-45C4-AD84-338C5FE4F113}" type="pres">
      <dgm:prSet presAssocID="{CA884057-14AB-4B9D-91FA-45A08BFE856E}" presName="LShape" presStyleLbl="alignNode1" presStyleIdx="2" presStyleCnt="5"/>
      <dgm:spPr/>
      <dgm:t>
        <a:bodyPr/>
        <a:lstStyle/>
        <a:p>
          <a:endParaRPr lang="es-MX"/>
        </a:p>
      </dgm:t>
    </dgm:pt>
    <dgm:pt modelId="{D995389E-585B-43AA-B59D-B52A179D2842}" type="pres">
      <dgm:prSet presAssocID="{CA884057-14AB-4B9D-91FA-45A08BFE856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8FDC35-958B-4EAD-A99C-F3C298F9BF8C}" type="pres">
      <dgm:prSet presAssocID="{CA884057-14AB-4B9D-91FA-45A08BFE856E}" presName="Triangle" presStyleLbl="alignNode1" presStyleIdx="3" presStyleCnt="5"/>
      <dgm:spPr/>
      <dgm:t>
        <a:bodyPr/>
        <a:lstStyle/>
        <a:p>
          <a:endParaRPr lang="es-MX"/>
        </a:p>
      </dgm:t>
    </dgm:pt>
    <dgm:pt modelId="{B02CF12E-4C5C-4F89-9F5E-9F692B80FA0B}" type="pres">
      <dgm:prSet presAssocID="{B1C126BD-6660-43E0-8316-DDC3891B01A8}" presName="sibTrans" presStyleCnt="0"/>
      <dgm:spPr/>
      <dgm:t>
        <a:bodyPr/>
        <a:lstStyle/>
        <a:p>
          <a:endParaRPr lang="es-MX"/>
        </a:p>
      </dgm:t>
    </dgm:pt>
    <dgm:pt modelId="{CAFA6935-D7F5-4929-8ED7-06F0E004FA7B}" type="pres">
      <dgm:prSet presAssocID="{B1C126BD-6660-43E0-8316-DDC3891B01A8}" presName="space" presStyleCnt="0"/>
      <dgm:spPr/>
      <dgm:t>
        <a:bodyPr/>
        <a:lstStyle/>
        <a:p>
          <a:endParaRPr lang="es-MX"/>
        </a:p>
      </dgm:t>
    </dgm:pt>
    <dgm:pt modelId="{847C3B2E-FB96-4B76-96CF-EFD1A5EA2393}" type="pres">
      <dgm:prSet presAssocID="{379090D5-C86E-4AF7-981C-5483DE814102}" presName="composite" presStyleCnt="0"/>
      <dgm:spPr/>
      <dgm:t>
        <a:bodyPr/>
        <a:lstStyle/>
        <a:p>
          <a:endParaRPr lang="es-MX"/>
        </a:p>
      </dgm:t>
    </dgm:pt>
    <dgm:pt modelId="{2455074F-F5DC-4111-AF4C-30C56AB56BE5}" type="pres">
      <dgm:prSet presAssocID="{379090D5-C86E-4AF7-981C-5483DE814102}" presName="LShape" presStyleLbl="alignNode1" presStyleIdx="4" presStyleCnt="5"/>
      <dgm:spPr/>
      <dgm:t>
        <a:bodyPr/>
        <a:lstStyle/>
        <a:p>
          <a:endParaRPr lang="es-MX"/>
        </a:p>
      </dgm:t>
    </dgm:pt>
    <dgm:pt modelId="{4EC76D1C-B8D8-4782-9D9C-A21A0EB45C3B}" type="pres">
      <dgm:prSet presAssocID="{379090D5-C86E-4AF7-981C-5483DE81410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7B53575-95D1-4D30-BB73-435214B4E2E3}" srcId="{9746DF40-697D-4497-80EA-716DB98A35FC}" destId="{CA884057-14AB-4B9D-91FA-45A08BFE856E}" srcOrd="1" destOrd="0" parTransId="{5B58B861-47A5-44EC-AECF-01B7ED7238F7}" sibTransId="{B1C126BD-6660-43E0-8316-DDC3891B01A8}"/>
    <dgm:cxn modelId="{A469DADB-3AB0-4AA8-BEE8-479347D027CA}" srcId="{9746DF40-697D-4497-80EA-716DB98A35FC}" destId="{379090D5-C86E-4AF7-981C-5483DE814102}" srcOrd="2" destOrd="0" parTransId="{82BAA242-D1E0-4C7E-919C-F7F1FBCC38AE}" sibTransId="{E1A72D58-7627-4F6A-87DD-43E7792FCCF7}"/>
    <dgm:cxn modelId="{F5DCA081-A9E3-4ECA-9038-2E45C7FE2142}" type="presOf" srcId="{1AB0149D-C117-4B82-B5F7-C8CB203D8B45}" destId="{632F0B4D-BAA0-436B-8CB0-007B972B52FB}" srcOrd="0" destOrd="0" presId="urn:microsoft.com/office/officeart/2009/3/layout/StepUpProcess"/>
    <dgm:cxn modelId="{05323DC7-8899-4BB2-814C-B67290FA4369}" type="presOf" srcId="{CA884057-14AB-4B9D-91FA-45A08BFE856E}" destId="{D995389E-585B-43AA-B59D-B52A179D2842}" srcOrd="0" destOrd="0" presId="urn:microsoft.com/office/officeart/2009/3/layout/StepUpProcess"/>
    <dgm:cxn modelId="{5C6BF3B2-3D49-4512-BF3F-A901E00578AD}" type="presOf" srcId="{9746DF40-697D-4497-80EA-716DB98A35FC}" destId="{1B01807D-2DB5-43C0-A416-F1F0C948722C}" srcOrd="0" destOrd="0" presId="urn:microsoft.com/office/officeart/2009/3/layout/StepUpProcess"/>
    <dgm:cxn modelId="{4F4AA8C1-2606-4E88-BE71-F2F6C32BDF42}" type="presOf" srcId="{379090D5-C86E-4AF7-981C-5483DE814102}" destId="{4EC76D1C-B8D8-4782-9D9C-A21A0EB45C3B}" srcOrd="0" destOrd="0" presId="urn:microsoft.com/office/officeart/2009/3/layout/StepUpProcess"/>
    <dgm:cxn modelId="{A496F6FF-1655-46BD-9D1A-643314CABB71}" srcId="{9746DF40-697D-4497-80EA-716DB98A35FC}" destId="{1AB0149D-C117-4B82-B5F7-C8CB203D8B45}" srcOrd="0" destOrd="0" parTransId="{36B5A23A-2C7F-4A37-A6A6-E8D16B144806}" sibTransId="{08B532B2-FBF7-4AAB-A5EC-4F466D380E1C}"/>
    <dgm:cxn modelId="{3F2154D5-7854-4061-9EFB-E6BAE4CD48BE}" type="presParOf" srcId="{1B01807D-2DB5-43C0-A416-F1F0C948722C}" destId="{1C19953E-2EAE-424A-BC37-6BF8D61B6127}" srcOrd="0" destOrd="0" presId="urn:microsoft.com/office/officeart/2009/3/layout/StepUpProcess"/>
    <dgm:cxn modelId="{532C535A-053A-41A5-94B1-5B2F6F0792CE}" type="presParOf" srcId="{1C19953E-2EAE-424A-BC37-6BF8D61B6127}" destId="{FA153417-7676-4907-8CA6-23CF6F965A65}" srcOrd="0" destOrd="0" presId="urn:microsoft.com/office/officeart/2009/3/layout/StepUpProcess"/>
    <dgm:cxn modelId="{252E244E-3F88-475C-B038-625EAE865620}" type="presParOf" srcId="{1C19953E-2EAE-424A-BC37-6BF8D61B6127}" destId="{632F0B4D-BAA0-436B-8CB0-007B972B52FB}" srcOrd="1" destOrd="0" presId="urn:microsoft.com/office/officeart/2009/3/layout/StepUpProcess"/>
    <dgm:cxn modelId="{4AA964F9-0329-4979-86F9-FE103CEF6DAD}" type="presParOf" srcId="{1C19953E-2EAE-424A-BC37-6BF8D61B6127}" destId="{3D8C4CF7-765F-4B72-A8DC-801A5924819B}" srcOrd="2" destOrd="0" presId="urn:microsoft.com/office/officeart/2009/3/layout/StepUpProcess"/>
    <dgm:cxn modelId="{8F471761-38AE-4684-BE79-F745AFDE301D}" type="presParOf" srcId="{1B01807D-2DB5-43C0-A416-F1F0C948722C}" destId="{1B9E34D6-F44B-4DF3-A6E1-1A5A9C85CEC5}" srcOrd="1" destOrd="0" presId="urn:microsoft.com/office/officeart/2009/3/layout/StepUpProcess"/>
    <dgm:cxn modelId="{314324BC-4B76-469C-BB0B-58FB514F35AF}" type="presParOf" srcId="{1B9E34D6-F44B-4DF3-A6E1-1A5A9C85CEC5}" destId="{0383B0EA-B336-446D-8639-60C66C7D5D1B}" srcOrd="0" destOrd="0" presId="urn:microsoft.com/office/officeart/2009/3/layout/StepUpProcess"/>
    <dgm:cxn modelId="{BE0C2753-12E9-445C-B2DC-C0872ADCEBD0}" type="presParOf" srcId="{1B01807D-2DB5-43C0-A416-F1F0C948722C}" destId="{174E98AA-02A0-4EE8-B60A-226F3B8B376A}" srcOrd="2" destOrd="0" presId="urn:microsoft.com/office/officeart/2009/3/layout/StepUpProcess"/>
    <dgm:cxn modelId="{42691F64-E265-466B-B3DC-F94180C0AC11}" type="presParOf" srcId="{174E98AA-02A0-4EE8-B60A-226F3B8B376A}" destId="{992601F6-73F9-45C4-AD84-338C5FE4F113}" srcOrd="0" destOrd="0" presId="urn:microsoft.com/office/officeart/2009/3/layout/StepUpProcess"/>
    <dgm:cxn modelId="{77A769EA-C737-4F06-ACB7-3E794A488BA1}" type="presParOf" srcId="{174E98AA-02A0-4EE8-B60A-226F3B8B376A}" destId="{D995389E-585B-43AA-B59D-B52A179D2842}" srcOrd="1" destOrd="0" presId="urn:microsoft.com/office/officeart/2009/3/layout/StepUpProcess"/>
    <dgm:cxn modelId="{A297B741-3B0E-4E5E-8C6D-24E2D65488B7}" type="presParOf" srcId="{174E98AA-02A0-4EE8-B60A-226F3B8B376A}" destId="{4E8FDC35-958B-4EAD-A99C-F3C298F9BF8C}" srcOrd="2" destOrd="0" presId="urn:microsoft.com/office/officeart/2009/3/layout/StepUpProcess"/>
    <dgm:cxn modelId="{D1C00DA6-9388-4E1B-B393-E456C7D5DE72}" type="presParOf" srcId="{1B01807D-2DB5-43C0-A416-F1F0C948722C}" destId="{B02CF12E-4C5C-4F89-9F5E-9F692B80FA0B}" srcOrd="3" destOrd="0" presId="urn:microsoft.com/office/officeart/2009/3/layout/StepUpProcess"/>
    <dgm:cxn modelId="{1EA398F1-9349-4CFF-8B96-4057BEE812B8}" type="presParOf" srcId="{B02CF12E-4C5C-4F89-9F5E-9F692B80FA0B}" destId="{CAFA6935-D7F5-4929-8ED7-06F0E004FA7B}" srcOrd="0" destOrd="0" presId="urn:microsoft.com/office/officeart/2009/3/layout/StepUpProcess"/>
    <dgm:cxn modelId="{8CA55920-3A36-41E0-8587-D39791CCF315}" type="presParOf" srcId="{1B01807D-2DB5-43C0-A416-F1F0C948722C}" destId="{847C3B2E-FB96-4B76-96CF-EFD1A5EA2393}" srcOrd="4" destOrd="0" presId="urn:microsoft.com/office/officeart/2009/3/layout/StepUpProcess"/>
    <dgm:cxn modelId="{C80DE63E-A1F9-4979-8CED-480812531153}" type="presParOf" srcId="{847C3B2E-FB96-4B76-96CF-EFD1A5EA2393}" destId="{2455074F-F5DC-4111-AF4C-30C56AB56BE5}" srcOrd="0" destOrd="0" presId="urn:microsoft.com/office/officeart/2009/3/layout/StepUpProcess"/>
    <dgm:cxn modelId="{ECD43222-1003-40B8-A687-A5326C8F710C}" type="presParOf" srcId="{847C3B2E-FB96-4B76-96CF-EFD1A5EA2393}" destId="{4EC76D1C-B8D8-4782-9D9C-A21A0EB45C3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26C40F-59CE-4293-872E-E06CC0A97273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</dgm:pt>
    <dgm:pt modelId="{314F4CCF-EAD0-4D53-8E96-19A7A8F5A453}">
      <dgm:prSet phldrT="[Texto]" custT="1"/>
      <dgm:spPr>
        <a:solidFill>
          <a:srgbClr val="AD4F0F"/>
        </a:solidFill>
      </dgm:spPr>
      <dgm:t>
        <a:bodyPr/>
        <a:lstStyle/>
        <a:p>
          <a:r>
            <a:rPr lang="es-MX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Fortalecer la prestación de servicios de salud sexual y reproductiva para adolescentes en primer nivel de atención</a:t>
          </a:r>
          <a:endParaRPr lang="es-MX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6194133-D0BA-4237-9F1C-94ED9C717C1F}" type="parTrans" cxnId="{C0F866C0-AEE7-4846-84B3-D8A4B3AE6D02}">
      <dgm:prSet/>
      <dgm:spPr/>
      <dgm:t>
        <a:bodyPr/>
        <a:lstStyle/>
        <a:p>
          <a:endParaRPr lang="es-MX" sz="1600">
            <a:latin typeface="Soberana Sans" panose="02000000000000000000" pitchFamily="50" charset="0"/>
          </a:endParaRPr>
        </a:p>
      </dgm:t>
    </dgm:pt>
    <dgm:pt modelId="{A15B185F-01D4-4422-8CB8-F245FE05F044}" type="sibTrans" cxnId="{C0F866C0-AEE7-4846-84B3-D8A4B3AE6D02}">
      <dgm:prSet/>
      <dgm:spPr/>
      <dgm:t>
        <a:bodyPr/>
        <a:lstStyle/>
        <a:p>
          <a:endParaRPr lang="es-MX" sz="1600">
            <a:latin typeface="Soberana Sans" panose="02000000000000000000" pitchFamily="50" charset="0"/>
          </a:endParaRPr>
        </a:p>
      </dgm:t>
    </dgm:pt>
    <dgm:pt modelId="{8638D579-AA54-4AD8-BB67-1632000BD894}">
      <dgm:prSet phldrT="[Texto]" custT="1"/>
      <dgm:spPr>
        <a:solidFill>
          <a:srgbClr val="A35543"/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Iniciar el proceso de acreditación de los  Servicios Amigables</a:t>
          </a:r>
        </a:p>
      </dgm:t>
    </dgm:pt>
    <dgm:pt modelId="{EBFA80EA-6574-4E2E-9399-78653F2B21DC}" type="parTrans" cxnId="{694B6EFD-8A88-4667-A362-2A1B11259217}">
      <dgm:prSet/>
      <dgm:spPr/>
      <dgm:t>
        <a:bodyPr/>
        <a:lstStyle/>
        <a:p>
          <a:endParaRPr lang="es-MX" sz="1600">
            <a:latin typeface="Soberana Sans" panose="02000000000000000000" pitchFamily="50" charset="0"/>
          </a:endParaRPr>
        </a:p>
      </dgm:t>
    </dgm:pt>
    <dgm:pt modelId="{CADF3873-5FC7-453F-A4E2-30221CBAC879}" type="sibTrans" cxnId="{694B6EFD-8A88-4667-A362-2A1B11259217}">
      <dgm:prSet/>
      <dgm:spPr/>
      <dgm:t>
        <a:bodyPr/>
        <a:lstStyle/>
        <a:p>
          <a:endParaRPr lang="es-MX" sz="1600">
            <a:latin typeface="Soberana Sans" panose="02000000000000000000" pitchFamily="50" charset="0"/>
          </a:endParaRPr>
        </a:p>
      </dgm:t>
    </dgm:pt>
    <dgm:pt modelId="{1CDA04BE-559C-4078-BAD8-4E3EF7A107D4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Mejorar la cobertura y la calidad de los servicios de salud </a:t>
          </a:r>
          <a:endParaRPr lang="es-MX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93226E3-A61B-404B-A776-633D5294EDA6}" type="parTrans" cxnId="{1155B7B6-CF9C-428D-8777-37199C16A0A9}">
      <dgm:prSet/>
      <dgm:spPr/>
      <dgm:t>
        <a:bodyPr/>
        <a:lstStyle/>
        <a:p>
          <a:endParaRPr lang="es-MX" sz="1600">
            <a:latin typeface="Soberana Sans" panose="02000000000000000000" pitchFamily="50" charset="0"/>
          </a:endParaRPr>
        </a:p>
      </dgm:t>
    </dgm:pt>
    <dgm:pt modelId="{6EA9CEEC-84C3-43EA-BE5A-5C0A652E0ACF}" type="sibTrans" cxnId="{1155B7B6-CF9C-428D-8777-37199C16A0A9}">
      <dgm:prSet/>
      <dgm:spPr/>
      <dgm:t>
        <a:bodyPr/>
        <a:lstStyle/>
        <a:p>
          <a:endParaRPr lang="es-MX" sz="1600">
            <a:latin typeface="Soberana Sans" panose="02000000000000000000" pitchFamily="50" charset="0"/>
          </a:endParaRPr>
        </a:p>
      </dgm:t>
    </dgm:pt>
    <dgm:pt modelId="{43A74F07-54FA-4D32-9BE8-6F8E53D164F6}" type="pres">
      <dgm:prSet presAssocID="{4826C40F-59CE-4293-872E-E06CC0A97273}" presName="CompostProcess" presStyleCnt="0">
        <dgm:presLayoutVars>
          <dgm:dir/>
          <dgm:resizeHandles val="exact"/>
        </dgm:presLayoutVars>
      </dgm:prSet>
      <dgm:spPr/>
    </dgm:pt>
    <dgm:pt modelId="{CE8534B1-0846-4211-988E-85CA93930B66}" type="pres">
      <dgm:prSet presAssocID="{4826C40F-59CE-4293-872E-E06CC0A97273}" presName="arrow" presStyleLbl="bgShp" presStyleIdx="0" presStyleCnt="1"/>
      <dgm:spPr/>
    </dgm:pt>
    <dgm:pt modelId="{428339CB-3F01-4F02-B308-BF22F7EEBF40}" type="pres">
      <dgm:prSet presAssocID="{4826C40F-59CE-4293-872E-E06CC0A97273}" presName="linearProcess" presStyleCnt="0"/>
      <dgm:spPr/>
    </dgm:pt>
    <dgm:pt modelId="{AD46F9DF-77EB-4831-8F1A-DC885C9017B8}" type="pres">
      <dgm:prSet presAssocID="{314F4CCF-EAD0-4D53-8E96-19A7A8F5A45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27F8A4-5F45-4238-802C-B0B0139E6870}" type="pres">
      <dgm:prSet presAssocID="{A15B185F-01D4-4422-8CB8-F245FE05F044}" presName="sibTrans" presStyleCnt="0"/>
      <dgm:spPr/>
    </dgm:pt>
    <dgm:pt modelId="{E1974C66-F6A2-4B73-8ADA-2ED573303793}" type="pres">
      <dgm:prSet presAssocID="{8638D579-AA54-4AD8-BB67-1632000BD894}" presName="textNode" presStyleLbl="node1" presStyleIdx="1" presStyleCnt="3" custLinFactNeighborX="4674" custLinFactNeighborY="-12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2E229D-2E21-4E05-A4EA-A2F3BFEE802F}" type="pres">
      <dgm:prSet presAssocID="{CADF3873-5FC7-453F-A4E2-30221CBAC879}" presName="sibTrans" presStyleCnt="0"/>
      <dgm:spPr/>
    </dgm:pt>
    <dgm:pt modelId="{EE95E94E-3866-48A2-B9B9-850F2DAAC02A}" type="pres">
      <dgm:prSet presAssocID="{1CDA04BE-559C-4078-BAD8-4E3EF7A107D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0F866C0-AEE7-4846-84B3-D8A4B3AE6D02}" srcId="{4826C40F-59CE-4293-872E-E06CC0A97273}" destId="{314F4CCF-EAD0-4D53-8E96-19A7A8F5A453}" srcOrd="0" destOrd="0" parTransId="{16194133-D0BA-4237-9F1C-94ED9C717C1F}" sibTransId="{A15B185F-01D4-4422-8CB8-F245FE05F044}"/>
    <dgm:cxn modelId="{0BBD1CA5-4236-4793-B1C9-9C88F96D5073}" type="presOf" srcId="{314F4CCF-EAD0-4D53-8E96-19A7A8F5A453}" destId="{AD46F9DF-77EB-4831-8F1A-DC885C9017B8}" srcOrd="0" destOrd="0" presId="urn:microsoft.com/office/officeart/2005/8/layout/hProcess9"/>
    <dgm:cxn modelId="{BEFE56F1-03C1-4E73-9D04-E0973753E180}" type="presOf" srcId="{8638D579-AA54-4AD8-BB67-1632000BD894}" destId="{E1974C66-F6A2-4B73-8ADA-2ED573303793}" srcOrd="0" destOrd="0" presId="urn:microsoft.com/office/officeart/2005/8/layout/hProcess9"/>
    <dgm:cxn modelId="{E2CED8BB-8A21-49C8-A8B1-85BBF0F89F74}" type="presOf" srcId="{4826C40F-59CE-4293-872E-E06CC0A97273}" destId="{43A74F07-54FA-4D32-9BE8-6F8E53D164F6}" srcOrd="0" destOrd="0" presId="urn:microsoft.com/office/officeart/2005/8/layout/hProcess9"/>
    <dgm:cxn modelId="{808C57E1-4350-4716-8457-40459066FDCA}" type="presOf" srcId="{1CDA04BE-559C-4078-BAD8-4E3EF7A107D4}" destId="{EE95E94E-3866-48A2-B9B9-850F2DAAC02A}" srcOrd="0" destOrd="0" presId="urn:microsoft.com/office/officeart/2005/8/layout/hProcess9"/>
    <dgm:cxn modelId="{1155B7B6-CF9C-428D-8777-37199C16A0A9}" srcId="{4826C40F-59CE-4293-872E-E06CC0A97273}" destId="{1CDA04BE-559C-4078-BAD8-4E3EF7A107D4}" srcOrd="2" destOrd="0" parTransId="{993226E3-A61B-404B-A776-633D5294EDA6}" sibTransId="{6EA9CEEC-84C3-43EA-BE5A-5C0A652E0ACF}"/>
    <dgm:cxn modelId="{694B6EFD-8A88-4667-A362-2A1B11259217}" srcId="{4826C40F-59CE-4293-872E-E06CC0A97273}" destId="{8638D579-AA54-4AD8-BB67-1632000BD894}" srcOrd="1" destOrd="0" parTransId="{EBFA80EA-6574-4E2E-9399-78653F2B21DC}" sibTransId="{CADF3873-5FC7-453F-A4E2-30221CBAC879}"/>
    <dgm:cxn modelId="{AE74DAC7-2BC8-4405-B8B7-B67CB88366EB}" type="presParOf" srcId="{43A74F07-54FA-4D32-9BE8-6F8E53D164F6}" destId="{CE8534B1-0846-4211-988E-85CA93930B66}" srcOrd="0" destOrd="0" presId="urn:microsoft.com/office/officeart/2005/8/layout/hProcess9"/>
    <dgm:cxn modelId="{6CE6DCB6-462A-4052-8DA1-3763599A2DEB}" type="presParOf" srcId="{43A74F07-54FA-4D32-9BE8-6F8E53D164F6}" destId="{428339CB-3F01-4F02-B308-BF22F7EEBF40}" srcOrd="1" destOrd="0" presId="urn:microsoft.com/office/officeart/2005/8/layout/hProcess9"/>
    <dgm:cxn modelId="{759FDC0E-BD7E-4DEE-805F-DCD3E835A978}" type="presParOf" srcId="{428339CB-3F01-4F02-B308-BF22F7EEBF40}" destId="{AD46F9DF-77EB-4831-8F1A-DC885C9017B8}" srcOrd="0" destOrd="0" presId="urn:microsoft.com/office/officeart/2005/8/layout/hProcess9"/>
    <dgm:cxn modelId="{95981DBE-8CE0-4EEF-9F84-D37AC3716715}" type="presParOf" srcId="{428339CB-3F01-4F02-B308-BF22F7EEBF40}" destId="{CC27F8A4-5F45-4238-802C-B0B0139E6870}" srcOrd="1" destOrd="0" presId="urn:microsoft.com/office/officeart/2005/8/layout/hProcess9"/>
    <dgm:cxn modelId="{7D658E96-E9E3-4C34-B346-2DE477A04158}" type="presParOf" srcId="{428339CB-3F01-4F02-B308-BF22F7EEBF40}" destId="{E1974C66-F6A2-4B73-8ADA-2ED573303793}" srcOrd="2" destOrd="0" presId="urn:microsoft.com/office/officeart/2005/8/layout/hProcess9"/>
    <dgm:cxn modelId="{5EDC02C1-FEF1-4E89-BF70-23A5F4134AE2}" type="presParOf" srcId="{428339CB-3F01-4F02-B308-BF22F7EEBF40}" destId="{2F2E229D-2E21-4E05-A4EA-A2F3BFEE802F}" srcOrd="3" destOrd="0" presId="urn:microsoft.com/office/officeart/2005/8/layout/hProcess9"/>
    <dgm:cxn modelId="{E94DC73E-2193-4FF3-B4DC-2635DA7BE847}" type="presParOf" srcId="{428339CB-3F01-4F02-B308-BF22F7EEBF40}" destId="{EE95E94E-3866-48A2-B9B9-850F2DAAC02A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0.94385</cdr:y>
    </cdr:from>
    <cdr:to>
      <cdr:x>0.46892</cdr:x>
      <cdr:y>1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0" y="4138742"/>
          <a:ext cx="3829771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000" dirty="0" smtClean="0">
              <a:solidFill>
                <a:srgbClr val="000000"/>
              </a:solidFill>
            </a:rPr>
            <a:t>RMM por 100,000 nacidos vivos registrados por grupo de edad</a:t>
          </a:r>
          <a:endParaRPr lang="es-MX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0.2313</cdr:x>
      <cdr:y>0.31165</cdr:y>
    </cdr:from>
    <cdr:to>
      <cdr:x>0.26784</cdr:x>
      <cdr:y>0.42554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169482" y="1010604"/>
          <a:ext cx="18473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D85CCB-7B45-4480-97D0-DC8919845269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6F4252-A1C4-4ACE-B59A-A0CC645480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31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2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70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60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340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63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49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80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470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4228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4426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36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72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740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643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84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343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404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61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25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FC280-084E-F14A-B789-D0325C6570E0}" type="datetimeFigureOut">
              <a:rPr lang="es-ES" smtClean="0">
                <a:solidFill>
                  <a:prstClr val="black"/>
                </a:solidFill>
              </a:rPr>
              <a:pPr/>
              <a:t>05/12/2016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2EB-6D43-FB4A-ADEB-709FEFA9414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87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263" y="1268760"/>
            <a:ext cx="8567737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263" y="2060848"/>
            <a:ext cx="8567737" cy="4065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_tradnl" sz="2000" kern="1200" dirty="0" smtClean="0">
                <a:solidFill>
                  <a:srgbClr val="C00000"/>
                </a:solidFill>
                <a:latin typeface="Soberana Sans"/>
                <a:ea typeface="+mn-ea"/>
                <a:cs typeface="Soberana Sans"/>
              </a:defRPr>
            </a:lvl1pPr>
            <a:lvl2pPr>
              <a:defRPr sz="1800" b="0" i="0">
                <a:latin typeface="Soberana Sans Light"/>
                <a:cs typeface="Soberana Sans Light"/>
              </a:defRPr>
            </a:lvl2pPr>
            <a:lvl3pPr>
              <a:defRPr sz="1800" b="0" i="0">
                <a:latin typeface="Soberana Sans Light"/>
                <a:cs typeface="Soberana Sans Light"/>
              </a:defRPr>
            </a:lvl3pPr>
            <a:lvl4pPr>
              <a:defRPr sz="1800" b="0" i="0">
                <a:latin typeface="Soberana Sans Light"/>
                <a:cs typeface="Soberana Sans Light"/>
              </a:defRPr>
            </a:lvl4pPr>
            <a:lvl5pPr>
              <a:defRPr sz="1800" b="0" i="0">
                <a:latin typeface="Soberana Sans Light"/>
                <a:cs typeface="Soberana Sans Light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08DFC280-084E-F14A-B789-D0325C6570E0}" type="datetimeFigureOut">
              <a:rPr lang="es-ES" smtClean="0">
                <a:solidFill>
                  <a:prstClr val="black"/>
                </a:solidFill>
              </a:rPr>
              <a:pPr/>
              <a:t>05/12/2016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2EB-6D43-FB4A-ADEB-709FEFA9414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960" y="0"/>
            <a:ext cx="3277721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645024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  <a:latin typeface="Soberana Titular" pitchFamily="50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0688" y="5229200"/>
            <a:ext cx="7702624" cy="85211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Soberana Titular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FC280-084E-F14A-B789-D0325C6570E0}" type="datetimeFigureOut">
              <a:rPr lang="es-ES" smtClean="0">
                <a:solidFill>
                  <a:prstClr val="black"/>
                </a:solidFill>
              </a:rPr>
              <a:pPr/>
              <a:t>05/12/2016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2EB-6D43-FB4A-ADEB-709FEFA9414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4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263" y="1268760"/>
            <a:ext cx="8567737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2263" y="2204864"/>
            <a:ext cx="4173537" cy="39212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241800" cy="39212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8DFC280-084E-F14A-B789-D0325C6570E0}" type="datetimeFigureOut">
              <a:rPr lang="es-ES" smtClean="0">
                <a:solidFill>
                  <a:prstClr val="black"/>
                </a:solidFill>
              </a:rPr>
              <a:pPr/>
              <a:t>05/12/2016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88224" y="6466214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2EB-6D43-FB4A-ADEB-709FEFA9414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398" y="1268413"/>
            <a:ext cx="8545601" cy="792162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08DFC280-084E-F14A-B789-D0325C6570E0}" type="datetimeFigureOut">
              <a:rPr lang="es-ES" smtClean="0">
                <a:solidFill>
                  <a:prstClr val="black"/>
                </a:solidFill>
              </a:rPr>
              <a:pPr/>
              <a:t>05/12/2016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2EB-6D43-FB4A-ADEB-709FEFA9414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498731"/>
            <a:ext cx="2133600" cy="365125"/>
          </a:xfrm>
          <a:prstGeom prst="rect">
            <a:avLst/>
          </a:prstGeom>
        </p:spPr>
        <p:txBody>
          <a:bodyPr/>
          <a:lstStyle/>
          <a:p>
            <a:fld id="{08DFC280-084E-F14A-B789-D0325C6570E0}" type="datetimeFigureOut">
              <a:rPr lang="es-ES" smtClean="0">
                <a:solidFill>
                  <a:prstClr val="black"/>
                </a:solidFill>
              </a:rPr>
              <a:pPr/>
              <a:t>05/12/2016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49873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498731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2EB-6D43-FB4A-ADEB-709FEFA9414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128" y="1268413"/>
            <a:ext cx="8566872" cy="792435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05037"/>
            <a:ext cx="5314950" cy="39211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2264" y="2205037"/>
            <a:ext cx="3143250" cy="3921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FC280-084E-F14A-B789-D0325C6570E0}" type="datetimeFigureOut">
              <a:rPr lang="es-ES" smtClean="0">
                <a:solidFill>
                  <a:prstClr val="black"/>
                </a:solidFill>
              </a:rPr>
              <a:pPr/>
              <a:t>05/12/2016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2EB-6D43-FB4A-ADEB-709FEFA9414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FC280-084E-F14A-B789-D0325C6570E0}" type="datetimeFigureOut">
              <a:rPr lang="es-ES" smtClean="0">
                <a:solidFill>
                  <a:prstClr val="black"/>
                </a:solidFill>
              </a:rPr>
              <a:pPr/>
              <a:t>05/12/2016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2EB-6D43-FB4A-ADEB-709FEFA9414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92088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FC280-084E-F14A-B789-D0325C6570E0}" type="datetimeFigureOut">
              <a:rPr lang="es-ES" smtClean="0">
                <a:solidFill>
                  <a:prstClr val="black"/>
                </a:solidFill>
              </a:rPr>
              <a:pPr/>
              <a:t>05/12/2016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2EB-6D43-FB4A-ADEB-709FEFA9414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96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9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07FF-DFE1-43A8-BA74-81B14E83541A}" type="datetimeFigureOut">
              <a:rPr lang="es-MX"/>
              <a:pPr>
                <a:defRPr/>
              </a:pPr>
              <a:t>05/12/2016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C377-5E5A-4509-934D-4FE9A31A18A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0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212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21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35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66" y="230190"/>
            <a:ext cx="2436146" cy="7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0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69" r:id="rId4"/>
    <p:sldLayoutId id="2147483710" r:id="rId5"/>
    <p:sldLayoutId id="214748371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2ACC6-C584-4380-9FAD-8448184FDE5A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2DA2-AC22-4B40-A13D-5B68D0E4A1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098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307E2-298B-4F6B-83BD-3DC191404E84}" type="datetimeFigureOut">
              <a:rPr lang="es-MX" smtClean="0"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122E-FCB6-40A4-85D6-18A17D368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84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ítulo 1"/>
          <p:cNvSpPr>
            <a:spLocks noGrp="1"/>
          </p:cNvSpPr>
          <p:nvPr>
            <p:ph type="title"/>
          </p:nvPr>
        </p:nvSpPr>
        <p:spPr>
          <a:xfrm>
            <a:off x="322263" y="1268760"/>
            <a:ext cx="856773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4" name="Marcador de texto 2"/>
          <p:cNvSpPr>
            <a:spLocks noGrp="1"/>
          </p:cNvSpPr>
          <p:nvPr>
            <p:ph type="body" idx="1"/>
          </p:nvPr>
        </p:nvSpPr>
        <p:spPr>
          <a:xfrm>
            <a:off x="322263" y="2171997"/>
            <a:ext cx="8567737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22" y="-59271"/>
            <a:ext cx="9172421" cy="69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7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9" r:id="rId10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lang="es-ES" sz="2400" kern="1200" dirty="0">
          <a:solidFill>
            <a:schemeClr val="tx1">
              <a:lumMod val="50000"/>
              <a:lumOff val="50000"/>
            </a:schemeClr>
          </a:solidFill>
          <a:latin typeface="Soberana Sans Black"/>
          <a:ea typeface="+mn-ea"/>
          <a:cs typeface="Soberana Sans Blac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lang="es-ES_tradnl" sz="2000" kern="1200" dirty="0" smtClean="0">
          <a:solidFill>
            <a:srgbClr val="C00000"/>
          </a:solidFill>
          <a:latin typeface="Soberana Sans"/>
          <a:ea typeface="+mn-ea"/>
          <a:cs typeface="Soberan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-23121" y="4509385"/>
            <a:ext cx="907300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s-MX" sz="24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SUBSECRETARIA DE PREVENCIÓN Y PROMOCIÓN DE LA SALUD 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 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1910" y="2271365"/>
            <a:ext cx="8182947" cy="1837573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MS PGothic" charset="0"/>
                <a:cs typeface="MS PGothic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MX" altLang="ja-JP" sz="4000" dirty="0" smtClean="0"/>
              <a:t>El Rol del Sector Salud en la Prevención del Embarazo </a:t>
            </a:r>
            <a:r>
              <a:rPr lang="es-MX" altLang="ja-JP" sz="4000" dirty="0"/>
              <a:t>en Adolescentes</a:t>
            </a:r>
          </a:p>
        </p:txBody>
      </p:sp>
      <p:pic>
        <p:nvPicPr>
          <p:cNvPr id="9" name="Picture 2" descr="G:\CNEGSR-PF\IMAGEN INSTITUCIONAL\IMAGEN 2015\logo CNEGy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923" y="227648"/>
            <a:ext cx="5484348" cy="12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358124400"/>
              </p:ext>
            </p:extLst>
          </p:nvPr>
        </p:nvGraphicFramePr>
        <p:xfrm>
          <a:off x="136950" y="1447681"/>
          <a:ext cx="8827538" cy="500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29248" y="302899"/>
            <a:ext cx="61926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Razón de Muerte Materna en adolescentes, 2008 - 2014</a:t>
            </a:r>
          </a:p>
        </p:txBody>
      </p:sp>
    </p:spTree>
    <p:extLst>
      <p:ext uri="{BB962C8B-B14F-4D97-AF65-F5344CB8AC3E}">
        <p14:creationId xmlns:p14="http://schemas.microsoft.com/office/powerpoint/2010/main" val="26853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208" y="1244599"/>
            <a:ext cx="2133077" cy="299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 Box 5"/>
          <p:cNvSpPr txBox="1">
            <a:spLocks noChangeAspect="1" noChangeArrowheads="1"/>
          </p:cNvSpPr>
          <p:nvPr/>
        </p:nvSpPr>
        <p:spPr bwMode="auto">
          <a:xfrm>
            <a:off x="2428543" y="1507043"/>
            <a:ext cx="6272903" cy="1015663"/>
          </a:xfrm>
          <a:prstGeom prst="rect">
            <a:avLst/>
          </a:prstGeom>
          <a:extLst/>
        </p:spPr>
        <p:txBody>
          <a:bodyPr wrap="square" anchor="ctr" anchorCtr="0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ctr">
              <a:lnSpc>
                <a:spcPts val="3620"/>
              </a:lnSpc>
            </a:pPr>
            <a:r>
              <a:rPr lang="es-MX" sz="2800" dirty="0">
                <a:solidFill>
                  <a:schemeClr val="tx1"/>
                </a:solidFill>
              </a:rPr>
              <a:t>Estrategia Nacional para la </a:t>
            </a:r>
            <a:r>
              <a:rPr lang="es-MX" sz="2800" dirty="0" smtClean="0">
                <a:solidFill>
                  <a:schemeClr val="tx1"/>
                </a:solidFill>
              </a:rPr>
              <a:t>Prevención </a:t>
            </a:r>
            <a:r>
              <a:rPr lang="es-MX" sz="2800" dirty="0">
                <a:solidFill>
                  <a:schemeClr val="tx1"/>
                </a:solidFill>
              </a:rPr>
              <a:t>del Embarazo en Adolescentes (ENAPEA)</a:t>
            </a:r>
          </a:p>
        </p:txBody>
      </p:sp>
      <p:sp>
        <p:nvSpPr>
          <p:cNvPr id="4" name="Text Box 5"/>
          <p:cNvSpPr txBox="1">
            <a:spLocks noChangeAspect="1" noChangeArrowheads="1"/>
          </p:cNvSpPr>
          <p:nvPr/>
        </p:nvSpPr>
        <p:spPr bwMode="auto">
          <a:xfrm>
            <a:off x="398586" y="94761"/>
            <a:ext cx="8076547" cy="1015663"/>
          </a:xfrm>
          <a:prstGeom prst="rect">
            <a:avLst/>
          </a:prstGeom>
          <a:solidFill>
            <a:schemeClr val="bg1"/>
          </a:solidFill>
          <a:extLst/>
        </p:spPr>
        <p:txBody>
          <a:bodyPr wrap="square" anchor="ctr" anchorCtr="0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ctr">
              <a:lnSpc>
                <a:spcPts val="3620"/>
              </a:lnSpc>
            </a:pPr>
            <a:r>
              <a:rPr lang="es-MX" sz="3600" dirty="0">
                <a:solidFill>
                  <a:schemeClr val="tx1"/>
                </a:solidFill>
              </a:rPr>
              <a:t>Política </a:t>
            </a:r>
            <a:r>
              <a:rPr lang="es-MX" sz="3600" dirty="0" smtClean="0">
                <a:solidFill>
                  <a:schemeClr val="tx1"/>
                </a:solidFill>
              </a:rPr>
              <a:t>nacional en materia de salud sexual y reproductiva para adolescentes</a:t>
            </a:r>
            <a:endParaRPr lang="es-MX" sz="36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061" y="3132642"/>
            <a:ext cx="2507343" cy="3223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5"/>
          <p:cNvSpPr txBox="1">
            <a:spLocks noChangeAspect="1" noChangeArrowheads="1"/>
          </p:cNvSpPr>
          <p:nvPr/>
        </p:nvSpPr>
        <p:spPr bwMode="auto">
          <a:xfrm>
            <a:off x="1075610" y="4764564"/>
            <a:ext cx="5296236" cy="1015663"/>
          </a:xfrm>
          <a:prstGeom prst="rect">
            <a:avLst/>
          </a:prstGeom>
          <a:extLst/>
        </p:spPr>
        <p:txBody>
          <a:bodyPr wrap="square" anchor="ctr" anchorCtr="0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ctr">
              <a:lnSpc>
                <a:spcPts val="3620"/>
              </a:lnSpc>
            </a:pPr>
            <a:r>
              <a:rPr lang="es-MX" sz="2800" dirty="0"/>
              <a:t>PAE: Salud Sexual y Reproductiva para Adolescentes </a:t>
            </a:r>
          </a:p>
        </p:txBody>
      </p:sp>
      <p:sp>
        <p:nvSpPr>
          <p:cNvPr id="7" name="Flecha izquierda y derecha 6"/>
          <p:cNvSpPr/>
          <p:nvPr/>
        </p:nvSpPr>
        <p:spPr>
          <a:xfrm rot="5400000">
            <a:off x="3966312" y="2805540"/>
            <a:ext cx="1524000" cy="9583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8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144" y="3972336"/>
            <a:ext cx="6164301" cy="209113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MX" sz="2400" dirty="0"/>
          </a:p>
        </p:txBody>
      </p:sp>
      <p:sp>
        <p:nvSpPr>
          <p:cNvPr id="3" name="Rectángulo 2"/>
          <p:cNvSpPr/>
          <p:nvPr/>
        </p:nvSpPr>
        <p:spPr>
          <a:xfrm>
            <a:off x="-1" y="104020"/>
            <a:ext cx="884766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>
                <a:solidFill>
                  <a:srgbClr val="C00000"/>
                </a:solidFill>
              </a:rPr>
              <a:t>Estrategia Nacional para la Prevención del </a:t>
            </a:r>
            <a:r>
              <a:rPr lang="es-MX" sz="3200" b="1" dirty="0" smtClean="0">
                <a:solidFill>
                  <a:srgbClr val="C00000"/>
                </a:solidFill>
              </a:rPr>
              <a:t>Embarazo </a:t>
            </a:r>
            <a:r>
              <a:rPr lang="es-MX" sz="3200" b="1" dirty="0">
                <a:solidFill>
                  <a:srgbClr val="C00000"/>
                </a:solidFill>
              </a:rPr>
              <a:t>en la Adolescencia (ENAPEA)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72452" y="1649834"/>
            <a:ext cx="5850263" cy="193899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Objetivo general</a:t>
            </a:r>
            <a:r>
              <a:rPr lang="es-MX" sz="2000" dirty="0" smtClean="0">
                <a:solidFill>
                  <a:srgbClr val="C00000"/>
                </a:solidFill>
              </a:rPr>
              <a:t>: </a:t>
            </a:r>
          </a:p>
          <a:p>
            <a:endParaRPr lang="es-MX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/>
              <a:t>Reducir </a:t>
            </a:r>
            <a:r>
              <a:rPr lang="es-MX" sz="2000" dirty="0"/>
              <a:t>el número de embarazos en adolescentes en México, </a:t>
            </a:r>
            <a:r>
              <a:rPr lang="es-MX" sz="2000" dirty="0" smtClean="0"/>
              <a:t>con absoluto </a:t>
            </a:r>
            <a:r>
              <a:rPr lang="es-MX" sz="2000" dirty="0"/>
              <a:t>respeto a los derechos humanos, particularmente los derechos sexuales y reproductivos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2452" y="4033622"/>
            <a:ext cx="473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Metas para el año 2030:</a:t>
            </a:r>
            <a:endParaRPr lang="es-MX" sz="2000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739" y="1649834"/>
            <a:ext cx="2595765" cy="19468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1145" y="4495018"/>
            <a:ext cx="5945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 smtClean="0">
                <a:solidFill>
                  <a:srgbClr val="000066"/>
                </a:solidFill>
              </a:rPr>
              <a:t>Disminuir a cero los nacimientos en niñas de 10 a 14 años.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 smtClean="0">
                <a:solidFill>
                  <a:srgbClr val="000066"/>
                </a:solidFill>
              </a:rPr>
              <a:t>Reducir un 50% la tasa específica de fecundidad en adolescentes de 15 a 19 años </a:t>
            </a:r>
            <a:endParaRPr lang="es-MX" sz="2000" b="1" dirty="0">
              <a:solidFill>
                <a:srgbClr val="000066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807" y="4142258"/>
            <a:ext cx="2583697" cy="17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84286" y="156917"/>
            <a:ext cx="6313714" cy="8490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El rol del Sector Salud en la prevención del embarazo en adolescentes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49" y="2958312"/>
            <a:ext cx="2535518" cy="19016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308" y="1985620"/>
            <a:ext cx="2700798" cy="205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347" y="1614679"/>
            <a:ext cx="2547099" cy="1726486"/>
          </a:xfrm>
          <a:prstGeom prst="rect">
            <a:avLst/>
          </a:prstGeom>
          <a:ln w="57150" cmpd="thinThick">
            <a:noFill/>
          </a:ln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07238409"/>
              </p:ext>
            </p:extLst>
          </p:nvPr>
        </p:nvGraphicFramePr>
        <p:xfrm>
          <a:off x="182282" y="2970224"/>
          <a:ext cx="8800851" cy="473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342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838200" y="1184251"/>
            <a:ext cx="655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(90 jurisdicciones sanitarias prioritarias)</a:t>
            </a:r>
            <a:endParaRPr lang="es-MX" sz="2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247456" y="543910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93 cursos realizados en 2015</a:t>
            </a:r>
            <a:endParaRPr lang="es-MX" sz="2800" b="1" dirty="0"/>
          </a:p>
          <a:p>
            <a:r>
              <a:rPr lang="es-MX" sz="2800" b="1" dirty="0" smtClean="0"/>
              <a:t>3,137 participantes</a:t>
            </a:r>
            <a:endParaRPr lang="es-MX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495636" y="5372672"/>
            <a:ext cx="188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Avance:</a:t>
            </a:r>
            <a:endParaRPr lang="es-MX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3" y="1880937"/>
            <a:ext cx="8869617" cy="333274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048000" y="278326"/>
            <a:ext cx="5867400" cy="74693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Capacitación –sensibilización del personal de salud de primer nivel de </a:t>
            </a:r>
            <a:r>
              <a:rPr lang="es-MX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atención</a:t>
            </a:r>
          </a:p>
          <a:p>
            <a:endParaRPr lang="es-MX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s-MX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s-MX" sz="2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s-MX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11107" y="6892"/>
            <a:ext cx="49771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s-MX" sz="24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MX" sz="2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Coordinación </a:t>
            </a:r>
            <a:r>
              <a:rPr lang="es-MX" sz="2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con SEP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-36513" y="128520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a) Fichas para el desarrollo de habilidades socioemocionales</a:t>
            </a:r>
            <a:r>
              <a:rPr lang="es-MX" b="1" dirty="0" smtClean="0"/>
              <a:t>. Nivel medio superior</a:t>
            </a:r>
            <a:endParaRPr lang="es-MX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551047" y="1252437"/>
            <a:ext cx="478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b) Capacitación de docentes de </a:t>
            </a:r>
            <a:r>
              <a:rPr lang="es-MX" b="1" dirty="0" smtClean="0"/>
              <a:t>Educación Media Superior </a:t>
            </a:r>
            <a:r>
              <a:rPr lang="es-MX" dirty="0" smtClean="0"/>
              <a:t>en temas de salud sexual y reproductiva para adolescentes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5" y="2577870"/>
            <a:ext cx="2114721" cy="3427307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4178871" y="2231502"/>
            <a:ext cx="3187448" cy="2273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4195295" y="2462538"/>
            <a:ext cx="7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2013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5" name="Flecha a la derecha con muesca 14"/>
          <p:cNvSpPr/>
          <p:nvPr/>
        </p:nvSpPr>
        <p:spPr>
          <a:xfrm>
            <a:off x="4814093" y="2505943"/>
            <a:ext cx="622238" cy="30711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/>
          <p:cNvSpPr txBox="1"/>
          <p:nvPr/>
        </p:nvSpPr>
        <p:spPr>
          <a:xfrm>
            <a:off x="5428116" y="2299759"/>
            <a:ext cx="2674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50 talleres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2,680  docentes capacitados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220695" y="3503938"/>
            <a:ext cx="7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2015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8" name="Flecha a la derecha con muesca 17"/>
          <p:cNvSpPr/>
          <p:nvPr/>
        </p:nvSpPr>
        <p:spPr>
          <a:xfrm>
            <a:off x="4839493" y="3547343"/>
            <a:ext cx="622238" cy="30711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/>
          <p:cNvSpPr txBox="1"/>
          <p:nvPr/>
        </p:nvSpPr>
        <p:spPr>
          <a:xfrm>
            <a:off x="5453516" y="3341159"/>
            <a:ext cx="2674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90 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2,700  docentes capacitados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047" y="5119649"/>
            <a:ext cx="2410545" cy="141751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734" y="5119649"/>
            <a:ext cx="2408544" cy="14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44333" y="6892"/>
            <a:ext cx="55439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s-MX" sz="24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MX" sz="2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Coordinación </a:t>
            </a:r>
            <a:r>
              <a:rPr lang="es-MX" sz="2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con </a:t>
            </a:r>
            <a:r>
              <a:rPr lang="es-MX" sz="2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UNAM e IPN</a:t>
            </a:r>
            <a:endParaRPr lang="es-MX" sz="2400" spc="-5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38" y="4302420"/>
            <a:ext cx="1345601" cy="18582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96428" y="4162941"/>
            <a:ext cx="52969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Capacitación de :</a:t>
            </a:r>
          </a:p>
          <a:p>
            <a:endParaRPr lang="es-MX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300 médicos pasantes para el ejercicio de su  Servicio Social  (2015)</a:t>
            </a:r>
          </a:p>
          <a:p>
            <a:endParaRPr lang="es-MX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500 estudiantes de medicina (2016)</a:t>
            </a:r>
          </a:p>
          <a:p>
            <a:endParaRPr lang="es-MX" dirty="0"/>
          </a:p>
        </p:txBody>
      </p:sp>
      <p:pic>
        <p:nvPicPr>
          <p:cNvPr id="1026" name="Picture 2" descr="Resultado de imagen para una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122" y="1549886"/>
            <a:ext cx="1839023" cy="21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257944" y="1823246"/>
            <a:ext cx="3750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Capacitación de 74 pasantes   (2016) :</a:t>
            </a:r>
          </a:p>
          <a:p>
            <a:endParaRPr lang="es-MX" b="1" dirty="0" smtClean="0"/>
          </a:p>
          <a:p>
            <a:endParaRPr lang="es-MX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47 pasantes de medicina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27 pasantes de medicina</a:t>
            </a:r>
          </a:p>
          <a:p>
            <a:endParaRPr lang="es-MX" dirty="0"/>
          </a:p>
        </p:txBody>
      </p:sp>
      <p:sp>
        <p:nvSpPr>
          <p:cNvPr id="5" name="Flecha a la derecha con bandas 4"/>
          <p:cNvSpPr/>
          <p:nvPr/>
        </p:nvSpPr>
        <p:spPr>
          <a:xfrm>
            <a:off x="6339811" y="2487457"/>
            <a:ext cx="431800" cy="787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7025611" y="2429996"/>
            <a:ext cx="2021811" cy="8974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7262678" y="2512857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Servicio Social en Prepas y CCH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59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57859" y="1076600"/>
            <a:ext cx="448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Campaña de comunicación </a:t>
            </a:r>
            <a:r>
              <a:rPr lang="es-MX" sz="2400" b="1" dirty="0" smtClean="0"/>
              <a:t>2014</a:t>
            </a:r>
            <a:endParaRPr lang="es-MX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614793" y="3017838"/>
            <a:ext cx="2154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 sus correspondientes spots para radio y TV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754" y="1738979"/>
            <a:ext cx="2660179" cy="39556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53" y="1738979"/>
            <a:ext cx="2609041" cy="39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3105" y="1086743"/>
            <a:ext cx="577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Campañas </a:t>
            </a:r>
            <a:r>
              <a:rPr lang="es-MX" sz="2400" b="1" dirty="0"/>
              <a:t>de comunicación </a:t>
            </a:r>
            <a:r>
              <a:rPr lang="es-MX" sz="2400" b="1" dirty="0" smtClean="0"/>
              <a:t>2014-2015</a:t>
            </a:r>
            <a:endParaRPr lang="es-MX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727" y="1942266"/>
            <a:ext cx="3020196" cy="450597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89653" y="3068638"/>
            <a:ext cx="2154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 sus correspondientes spots para radio y TV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6" y="2675468"/>
            <a:ext cx="3440675" cy="21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726" y="1155320"/>
            <a:ext cx="4031940" cy="26879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2400" y="1096865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Encuentros estatales de promotores y brigadistas juveniles </a:t>
            </a:r>
            <a:r>
              <a:rPr lang="es-MX" sz="22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voluntarios en </a:t>
            </a:r>
            <a:r>
              <a:rPr lang="es-MX" sz="2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26 entidades federativas del país: </a:t>
            </a:r>
            <a:endParaRPr lang="es-MX" sz="22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s-MX" sz="22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	2,561 </a:t>
            </a:r>
            <a:r>
              <a:rPr lang="es-MX" sz="2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participantes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726" y="4056527"/>
            <a:ext cx="3942556" cy="2378121"/>
          </a:xfrm>
          <a:prstGeom prst="rect">
            <a:avLst/>
          </a:prstGeom>
        </p:spPr>
      </p:pic>
      <p:pic>
        <p:nvPicPr>
          <p:cNvPr id="5" name="13 Imagen" descr="C:\Users\SATELITE\Documents\SR_ADOLESCENTES\SR_ADOLESCENTES\3ER. ENCUENTRO ADOLESCENTES 2015\3er. Encuentro\Fotos\DSC0216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12" y="4121830"/>
            <a:ext cx="3799656" cy="224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01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07372" y="162395"/>
            <a:ext cx="5311519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defRPr sz="3600" b="1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defRPr>
            </a:lvl1pPr>
          </a:lstStyle>
          <a:p>
            <a:r>
              <a:rPr lang="es-MX" dirty="0" smtClean="0">
                <a:solidFill>
                  <a:srgbClr val="006600"/>
                </a:solidFill>
                <a:ea typeface="+mn-ea"/>
              </a:rPr>
              <a:t>Población de Adolescentes en México</a:t>
            </a:r>
            <a:endParaRPr lang="es-MX" dirty="0">
              <a:solidFill>
                <a:srgbClr val="006600"/>
              </a:solidFill>
              <a:ea typeface="+mn-e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8583" y="1390455"/>
            <a:ext cx="9035417" cy="1331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 algn="just">
              <a:buClr>
                <a:srgbClr val="C00000"/>
              </a:buClr>
              <a:buSzPct val="80000"/>
              <a:buFont typeface="HiraMinProN-W3" charset="-128"/>
              <a:buChar char="⦿"/>
            </a:pPr>
            <a:r>
              <a:rPr lang="es-MX" sz="2600" dirty="0" smtClean="0"/>
              <a:t>México tiene 22.3 millones de adolescentes entre 10 y 19 años, con grandes diferencias culturales </a:t>
            </a:r>
            <a:r>
              <a:rPr lang="es-MX" sz="2600" dirty="0"/>
              <a:t>y sociales entre </a:t>
            </a:r>
            <a:r>
              <a:rPr lang="es-MX" sz="2600" dirty="0" smtClean="0"/>
              <a:t>regiones. </a:t>
            </a:r>
          </a:p>
        </p:txBody>
      </p:sp>
      <p:grpSp>
        <p:nvGrpSpPr>
          <p:cNvPr id="4" name="Agrupar 4"/>
          <p:cNvGrpSpPr/>
          <p:nvPr/>
        </p:nvGrpSpPr>
        <p:grpSpPr>
          <a:xfrm>
            <a:off x="3573865" y="3360828"/>
            <a:ext cx="5447455" cy="3347191"/>
            <a:chOff x="4721998" y="3214254"/>
            <a:chExt cx="4073821" cy="2673055"/>
          </a:xfrm>
          <a:solidFill>
            <a:srgbClr val="FF9966"/>
          </a:solidFill>
        </p:grpSpPr>
        <p:sp>
          <p:nvSpPr>
            <p:cNvPr id="5" name="Freeform 270"/>
            <p:cNvSpPr>
              <a:spLocks/>
            </p:cNvSpPr>
            <p:nvPr/>
          </p:nvSpPr>
          <p:spPr bwMode="auto">
            <a:xfrm>
              <a:off x="6868224" y="4898478"/>
              <a:ext cx="214987" cy="236965"/>
            </a:xfrm>
            <a:custGeom>
              <a:avLst/>
              <a:gdLst>
                <a:gd name="T0" fmla="*/ 60 w 107"/>
                <a:gd name="T1" fmla="*/ 5262 h 122"/>
                <a:gd name="T2" fmla="*/ 164 w 107"/>
                <a:gd name="T3" fmla="*/ 4868 h 122"/>
                <a:gd name="T4" fmla="*/ 344 w 107"/>
                <a:gd name="T5" fmla="*/ 4754 h 122"/>
                <a:gd name="T6" fmla="*/ 569 w 107"/>
                <a:gd name="T7" fmla="*/ 4896 h 122"/>
                <a:gd name="T8" fmla="*/ 878 w 107"/>
                <a:gd name="T9" fmla="*/ 4868 h 122"/>
                <a:gd name="T10" fmla="*/ 1029 w 107"/>
                <a:gd name="T11" fmla="*/ 4292 h 122"/>
                <a:gd name="T12" fmla="*/ 1226 w 107"/>
                <a:gd name="T13" fmla="*/ 4403 h 122"/>
                <a:gd name="T14" fmla="*/ 1514 w 107"/>
                <a:gd name="T15" fmla="*/ 4485 h 122"/>
                <a:gd name="T16" fmla="*/ 1626 w 107"/>
                <a:gd name="T17" fmla="*/ 4754 h 122"/>
                <a:gd name="T18" fmla="*/ 1874 w 107"/>
                <a:gd name="T19" fmla="*/ 4403 h 122"/>
                <a:gd name="T20" fmla="*/ 1874 w 107"/>
                <a:gd name="T21" fmla="*/ 3852 h 122"/>
                <a:gd name="T22" fmla="*/ 2069 w 107"/>
                <a:gd name="T23" fmla="*/ 2861 h 122"/>
                <a:gd name="T24" fmla="*/ 2346 w 107"/>
                <a:gd name="T25" fmla="*/ 2975 h 122"/>
                <a:gd name="T26" fmla="*/ 2635 w 107"/>
                <a:gd name="T27" fmla="*/ 3326 h 122"/>
                <a:gd name="T28" fmla="*/ 2996 w 107"/>
                <a:gd name="T29" fmla="*/ 2861 h 122"/>
                <a:gd name="T30" fmla="*/ 3169 w 107"/>
                <a:gd name="T31" fmla="*/ 2359 h 122"/>
                <a:gd name="T32" fmla="*/ 2911 w 107"/>
                <a:gd name="T33" fmla="*/ 2159 h 122"/>
                <a:gd name="T34" fmla="*/ 2748 w 107"/>
                <a:gd name="T35" fmla="*/ 1696 h 122"/>
                <a:gd name="T36" fmla="*/ 2911 w 107"/>
                <a:gd name="T37" fmla="*/ 1081 h 122"/>
                <a:gd name="T38" fmla="*/ 2996 w 107"/>
                <a:gd name="T39" fmla="*/ 616 h 122"/>
                <a:gd name="T40" fmla="*/ 3320 w 107"/>
                <a:gd name="T41" fmla="*/ 730 h 122"/>
                <a:gd name="T42" fmla="*/ 3881 w 107"/>
                <a:gd name="T43" fmla="*/ 1280 h 122"/>
                <a:gd name="T44" fmla="*/ 4040 w 107"/>
                <a:gd name="T45" fmla="*/ 1166 h 122"/>
                <a:gd name="T46" fmla="*/ 4261 w 107"/>
                <a:gd name="T47" fmla="*/ 1280 h 122"/>
                <a:gd name="T48" fmla="*/ 4359 w 107"/>
                <a:gd name="T49" fmla="*/ 1345 h 122"/>
                <a:gd name="T50" fmla="*/ 4450 w 107"/>
                <a:gd name="T51" fmla="*/ 730 h 122"/>
                <a:gd name="T52" fmla="*/ 4450 w 107"/>
                <a:gd name="T53" fmla="*/ 551 h 122"/>
                <a:gd name="T54" fmla="*/ 4772 w 107"/>
                <a:gd name="T55" fmla="*/ 0 h 122"/>
                <a:gd name="T56" fmla="*/ 4956 w 107"/>
                <a:gd name="T57" fmla="*/ 114 h 122"/>
                <a:gd name="T58" fmla="*/ 5229 w 107"/>
                <a:gd name="T59" fmla="*/ 0 h 122"/>
                <a:gd name="T60" fmla="*/ 5322 w 107"/>
                <a:gd name="T61" fmla="*/ 616 h 122"/>
                <a:gd name="T62" fmla="*/ 6006 w 107"/>
                <a:gd name="T63" fmla="*/ 2710 h 122"/>
                <a:gd name="T64" fmla="*/ 5757 w 107"/>
                <a:gd name="T65" fmla="*/ 2861 h 122"/>
                <a:gd name="T66" fmla="*/ 5599 w 107"/>
                <a:gd name="T67" fmla="*/ 2861 h 122"/>
                <a:gd name="T68" fmla="*/ 5322 w 107"/>
                <a:gd name="T69" fmla="*/ 3236 h 122"/>
                <a:gd name="T70" fmla="*/ 4956 w 107"/>
                <a:gd name="T71" fmla="*/ 2975 h 122"/>
                <a:gd name="T72" fmla="*/ 4772 w 107"/>
                <a:gd name="T73" fmla="*/ 3436 h 122"/>
                <a:gd name="T74" fmla="*/ 4200 w 107"/>
                <a:gd name="T75" fmla="*/ 4896 h 122"/>
                <a:gd name="T76" fmla="*/ 4040 w 107"/>
                <a:gd name="T77" fmla="*/ 5369 h 122"/>
                <a:gd name="T78" fmla="*/ 4104 w 107"/>
                <a:gd name="T79" fmla="*/ 6099 h 122"/>
                <a:gd name="T80" fmla="*/ 3672 w 107"/>
                <a:gd name="T81" fmla="*/ 6450 h 122"/>
                <a:gd name="T82" fmla="*/ 3169 w 107"/>
                <a:gd name="T83" fmla="*/ 6757 h 122"/>
                <a:gd name="T84" fmla="*/ 2911 w 107"/>
                <a:gd name="T85" fmla="*/ 6908 h 122"/>
                <a:gd name="T86" fmla="*/ 2690 w 107"/>
                <a:gd name="T87" fmla="*/ 8339 h 122"/>
                <a:gd name="T88" fmla="*/ 2504 w 107"/>
                <a:gd name="T89" fmla="*/ 8802 h 122"/>
                <a:gd name="T90" fmla="*/ 2996 w 107"/>
                <a:gd name="T91" fmla="*/ 9230 h 122"/>
                <a:gd name="T92" fmla="*/ 3011 w 107"/>
                <a:gd name="T93" fmla="*/ 9418 h 122"/>
                <a:gd name="T94" fmla="*/ 2845 w 107"/>
                <a:gd name="T95" fmla="*/ 10479 h 122"/>
                <a:gd name="T96" fmla="*/ 2845 w 107"/>
                <a:gd name="T97" fmla="*/ 10923 h 122"/>
                <a:gd name="T98" fmla="*/ 1874 w 107"/>
                <a:gd name="T99" fmla="*/ 10479 h 122"/>
                <a:gd name="T100" fmla="*/ 1289 w 107"/>
                <a:gd name="T101" fmla="*/ 9956 h 122"/>
                <a:gd name="T102" fmla="*/ 1029 w 107"/>
                <a:gd name="T103" fmla="*/ 9298 h 122"/>
                <a:gd name="T104" fmla="*/ 685 w 107"/>
                <a:gd name="T105" fmla="*/ 8802 h 122"/>
                <a:gd name="T106" fmla="*/ 506 w 107"/>
                <a:gd name="T107" fmla="*/ 8539 h 122"/>
                <a:gd name="T108" fmla="*/ 344 w 107"/>
                <a:gd name="T109" fmla="*/ 7108 h 122"/>
                <a:gd name="T110" fmla="*/ 0 w 107"/>
                <a:gd name="T111" fmla="*/ 6450 h 1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"/>
                <a:gd name="T169" fmla="*/ 0 h 122"/>
                <a:gd name="T170" fmla="*/ 107 w 107"/>
                <a:gd name="T171" fmla="*/ 122 h 1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" h="122">
                  <a:moveTo>
                    <a:pt x="0" y="66"/>
                  </a:moveTo>
                  <a:lnTo>
                    <a:pt x="1" y="59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5" y="53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10" y="55"/>
                  </a:lnTo>
                  <a:lnTo>
                    <a:pt x="15" y="55"/>
                  </a:lnTo>
                  <a:lnTo>
                    <a:pt x="16" y="54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2" y="49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1" y="51"/>
                  </a:lnTo>
                  <a:lnTo>
                    <a:pt x="33" y="49"/>
                  </a:lnTo>
                  <a:lnTo>
                    <a:pt x="33" y="47"/>
                  </a:lnTo>
                  <a:lnTo>
                    <a:pt x="33" y="43"/>
                  </a:lnTo>
                  <a:lnTo>
                    <a:pt x="36" y="35"/>
                  </a:lnTo>
                  <a:lnTo>
                    <a:pt x="37" y="32"/>
                  </a:lnTo>
                  <a:lnTo>
                    <a:pt x="41" y="32"/>
                  </a:lnTo>
                  <a:lnTo>
                    <a:pt x="42" y="33"/>
                  </a:lnTo>
                  <a:lnTo>
                    <a:pt x="45" y="35"/>
                  </a:lnTo>
                  <a:lnTo>
                    <a:pt x="47" y="37"/>
                  </a:lnTo>
                  <a:lnTo>
                    <a:pt x="52" y="35"/>
                  </a:lnTo>
                  <a:lnTo>
                    <a:pt x="53" y="32"/>
                  </a:lnTo>
                  <a:lnTo>
                    <a:pt x="57" y="30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9" y="8"/>
                  </a:lnTo>
                  <a:lnTo>
                    <a:pt x="64" y="12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6" y="15"/>
                  </a:lnTo>
                  <a:lnTo>
                    <a:pt x="78" y="15"/>
                  </a:lnTo>
                  <a:lnTo>
                    <a:pt x="79" y="14"/>
                  </a:lnTo>
                  <a:lnTo>
                    <a:pt x="79" y="8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83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8" y="1"/>
                  </a:lnTo>
                  <a:lnTo>
                    <a:pt x="89" y="2"/>
                  </a:lnTo>
                  <a:lnTo>
                    <a:pt x="93" y="0"/>
                  </a:lnTo>
                  <a:lnTo>
                    <a:pt x="94" y="6"/>
                  </a:lnTo>
                  <a:lnTo>
                    <a:pt x="95" y="7"/>
                  </a:lnTo>
                  <a:lnTo>
                    <a:pt x="99" y="17"/>
                  </a:lnTo>
                  <a:lnTo>
                    <a:pt x="107" y="30"/>
                  </a:lnTo>
                  <a:lnTo>
                    <a:pt x="106" y="31"/>
                  </a:lnTo>
                  <a:lnTo>
                    <a:pt x="103" y="32"/>
                  </a:lnTo>
                  <a:lnTo>
                    <a:pt x="102" y="31"/>
                  </a:lnTo>
                  <a:lnTo>
                    <a:pt x="100" y="32"/>
                  </a:lnTo>
                  <a:lnTo>
                    <a:pt x="97" y="36"/>
                  </a:lnTo>
                  <a:lnTo>
                    <a:pt x="95" y="36"/>
                  </a:lnTo>
                  <a:lnTo>
                    <a:pt x="91" y="36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5" y="38"/>
                  </a:lnTo>
                  <a:lnTo>
                    <a:pt x="81" y="49"/>
                  </a:lnTo>
                  <a:lnTo>
                    <a:pt x="75" y="55"/>
                  </a:lnTo>
                  <a:lnTo>
                    <a:pt x="75" y="57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3" y="68"/>
                  </a:lnTo>
                  <a:lnTo>
                    <a:pt x="71" y="69"/>
                  </a:lnTo>
                  <a:lnTo>
                    <a:pt x="65" y="72"/>
                  </a:lnTo>
                  <a:lnTo>
                    <a:pt x="61" y="74"/>
                  </a:lnTo>
                  <a:lnTo>
                    <a:pt x="57" y="75"/>
                  </a:lnTo>
                  <a:lnTo>
                    <a:pt x="54" y="75"/>
                  </a:lnTo>
                  <a:lnTo>
                    <a:pt x="52" y="77"/>
                  </a:lnTo>
                  <a:lnTo>
                    <a:pt x="49" y="91"/>
                  </a:lnTo>
                  <a:lnTo>
                    <a:pt x="48" y="93"/>
                  </a:lnTo>
                  <a:lnTo>
                    <a:pt x="45" y="97"/>
                  </a:lnTo>
                  <a:lnTo>
                    <a:pt x="45" y="98"/>
                  </a:lnTo>
                  <a:lnTo>
                    <a:pt x="51" y="102"/>
                  </a:lnTo>
                  <a:lnTo>
                    <a:pt x="53" y="103"/>
                  </a:lnTo>
                  <a:lnTo>
                    <a:pt x="53" y="104"/>
                  </a:lnTo>
                  <a:lnTo>
                    <a:pt x="54" y="105"/>
                  </a:lnTo>
                  <a:lnTo>
                    <a:pt x="52" y="120"/>
                  </a:lnTo>
                  <a:lnTo>
                    <a:pt x="51" y="117"/>
                  </a:lnTo>
                  <a:lnTo>
                    <a:pt x="49" y="116"/>
                  </a:lnTo>
                  <a:lnTo>
                    <a:pt x="51" y="122"/>
                  </a:lnTo>
                  <a:lnTo>
                    <a:pt x="34" y="119"/>
                  </a:lnTo>
                  <a:lnTo>
                    <a:pt x="33" y="117"/>
                  </a:lnTo>
                  <a:lnTo>
                    <a:pt x="25" y="114"/>
                  </a:lnTo>
                  <a:lnTo>
                    <a:pt x="23" y="111"/>
                  </a:lnTo>
                  <a:lnTo>
                    <a:pt x="22" y="108"/>
                  </a:lnTo>
                  <a:lnTo>
                    <a:pt x="18" y="104"/>
                  </a:lnTo>
                  <a:lnTo>
                    <a:pt x="18" y="103"/>
                  </a:lnTo>
                  <a:lnTo>
                    <a:pt x="12" y="98"/>
                  </a:lnTo>
                  <a:lnTo>
                    <a:pt x="10" y="95"/>
                  </a:lnTo>
                  <a:lnTo>
                    <a:pt x="9" y="95"/>
                  </a:lnTo>
                  <a:lnTo>
                    <a:pt x="6" y="91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0" y="72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6" name="Freeform 269"/>
            <p:cNvSpPr>
              <a:spLocks/>
            </p:cNvSpPr>
            <p:nvPr/>
          </p:nvSpPr>
          <p:spPr bwMode="auto">
            <a:xfrm>
              <a:off x="6956891" y="4925053"/>
              <a:ext cx="284220" cy="263540"/>
            </a:xfrm>
            <a:custGeom>
              <a:avLst/>
              <a:gdLst>
                <a:gd name="T0" fmla="*/ 430 w 140"/>
                <a:gd name="T1" fmla="*/ 5007 h 138"/>
                <a:gd name="T2" fmla="*/ 1202 w 140"/>
                <a:gd name="T3" fmla="*/ 4638 h 138"/>
                <a:gd name="T4" fmla="*/ 1628 w 140"/>
                <a:gd name="T5" fmla="*/ 3679 h 138"/>
                <a:gd name="T6" fmla="*/ 2442 w 140"/>
                <a:gd name="T7" fmla="*/ 1954 h 138"/>
                <a:gd name="T8" fmla="*/ 3054 w 140"/>
                <a:gd name="T9" fmla="*/ 1818 h 138"/>
                <a:gd name="T10" fmla="*/ 3533 w 140"/>
                <a:gd name="T11" fmla="*/ 1494 h 138"/>
                <a:gd name="T12" fmla="*/ 3811 w 140"/>
                <a:gd name="T13" fmla="*/ 624 h 138"/>
                <a:gd name="T14" fmla="*/ 4451 w 140"/>
                <a:gd name="T15" fmla="*/ 949 h 138"/>
                <a:gd name="T16" fmla="*/ 4931 w 140"/>
                <a:gd name="T17" fmla="*/ 1076 h 138"/>
                <a:gd name="T18" fmla="*/ 5267 w 140"/>
                <a:gd name="T19" fmla="*/ 1076 h 138"/>
                <a:gd name="T20" fmla="*/ 5813 w 140"/>
                <a:gd name="T21" fmla="*/ 1076 h 138"/>
                <a:gd name="T22" fmla="*/ 5813 w 140"/>
                <a:gd name="T23" fmla="*/ 143 h 138"/>
                <a:gd name="T24" fmla="*/ 6336 w 140"/>
                <a:gd name="T25" fmla="*/ 319 h 138"/>
                <a:gd name="T26" fmla="*/ 6258 w 140"/>
                <a:gd name="T27" fmla="*/ 1011 h 138"/>
                <a:gd name="T28" fmla="*/ 7149 w 140"/>
                <a:gd name="T29" fmla="*/ 1388 h 138"/>
                <a:gd name="T30" fmla="*/ 7369 w 140"/>
                <a:gd name="T31" fmla="*/ 1818 h 138"/>
                <a:gd name="T32" fmla="*/ 7697 w 140"/>
                <a:gd name="T33" fmla="*/ 2061 h 138"/>
                <a:gd name="T34" fmla="*/ 7369 w 140"/>
                <a:gd name="T35" fmla="*/ 3201 h 138"/>
                <a:gd name="T36" fmla="*/ 7070 w 140"/>
                <a:gd name="T37" fmla="*/ 3679 h 138"/>
                <a:gd name="T38" fmla="*/ 6627 w 140"/>
                <a:gd name="T39" fmla="*/ 3453 h 138"/>
                <a:gd name="T40" fmla="*/ 6079 w 140"/>
                <a:gd name="T41" fmla="*/ 4129 h 138"/>
                <a:gd name="T42" fmla="*/ 5975 w 140"/>
                <a:gd name="T43" fmla="*/ 4396 h 138"/>
                <a:gd name="T44" fmla="*/ 6453 w 140"/>
                <a:gd name="T45" fmla="*/ 4396 h 138"/>
                <a:gd name="T46" fmla="*/ 6017 w 140"/>
                <a:gd name="T47" fmla="*/ 5262 h 138"/>
                <a:gd name="T48" fmla="*/ 6370 w 140"/>
                <a:gd name="T49" fmla="*/ 6505 h 138"/>
                <a:gd name="T50" fmla="*/ 7802 w 140"/>
                <a:gd name="T51" fmla="*/ 5077 h 138"/>
                <a:gd name="T52" fmla="*/ 8158 w 140"/>
                <a:gd name="T53" fmla="*/ 4679 h 138"/>
                <a:gd name="T54" fmla="*/ 8414 w 140"/>
                <a:gd name="T55" fmla="*/ 5955 h 138"/>
                <a:gd name="T56" fmla="*/ 7697 w 140"/>
                <a:gd name="T57" fmla="*/ 6900 h 138"/>
                <a:gd name="T58" fmla="*/ 7172 w 140"/>
                <a:gd name="T59" fmla="*/ 6900 h 138"/>
                <a:gd name="T60" fmla="*/ 7369 w 140"/>
                <a:gd name="T61" fmla="*/ 7340 h 138"/>
                <a:gd name="T62" fmla="*/ 7540 w 140"/>
                <a:gd name="T63" fmla="*/ 8132 h 138"/>
                <a:gd name="T64" fmla="*/ 7172 w 140"/>
                <a:gd name="T65" fmla="*/ 9265 h 138"/>
                <a:gd name="T66" fmla="*/ 7070 w 140"/>
                <a:gd name="T67" fmla="*/ 10270 h 138"/>
                <a:gd name="T68" fmla="*/ 6453 w 140"/>
                <a:gd name="T69" fmla="*/ 10717 h 138"/>
                <a:gd name="T70" fmla="*/ 5710 w 140"/>
                <a:gd name="T71" fmla="*/ 10782 h 138"/>
                <a:gd name="T72" fmla="*/ 5479 w 140"/>
                <a:gd name="T73" fmla="*/ 10463 h 138"/>
                <a:gd name="T74" fmla="*/ 5360 w 140"/>
                <a:gd name="T75" fmla="*/ 10024 h 138"/>
                <a:gd name="T76" fmla="*/ 5105 w 140"/>
                <a:gd name="T77" fmla="*/ 9473 h 138"/>
                <a:gd name="T78" fmla="*/ 4277 w 140"/>
                <a:gd name="T79" fmla="*/ 9399 h 138"/>
                <a:gd name="T80" fmla="*/ 3811 w 140"/>
                <a:gd name="T81" fmla="*/ 9522 h 138"/>
                <a:gd name="T82" fmla="*/ 3637 w 140"/>
                <a:gd name="T83" fmla="*/ 8447 h 138"/>
                <a:gd name="T84" fmla="*/ 3054 w 140"/>
                <a:gd name="T85" fmla="*/ 8756 h 138"/>
                <a:gd name="T86" fmla="*/ 2559 w 140"/>
                <a:gd name="T87" fmla="*/ 9325 h 138"/>
                <a:gd name="T88" fmla="*/ 2079 w 140"/>
                <a:gd name="T89" fmla="*/ 8840 h 138"/>
                <a:gd name="T90" fmla="*/ 1827 w 140"/>
                <a:gd name="T91" fmla="*/ 7582 h 138"/>
                <a:gd name="T92" fmla="*/ 1093 w 140"/>
                <a:gd name="T93" fmla="*/ 7519 h 138"/>
                <a:gd name="T94" fmla="*/ 486 w 140"/>
                <a:gd name="T95" fmla="*/ 7121 h 138"/>
                <a:gd name="T96" fmla="*/ 0 w 140"/>
                <a:gd name="T97" fmla="*/ 6571 h 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38"/>
                <a:gd name="T149" fmla="*/ 140 w 140"/>
                <a:gd name="T150" fmla="*/ 138 h 1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38">
                  <a:moveTo>
                    <a:pt x="0" y="84"/>
                  </a:moveTo>
                  <a:lnTo>
                    <a:pt x="3" y="80"/>
                  </a:lnTo>
                  <a:lnTo>
                    <a:pt x="4" y="78"/>
                  </a:lnTo>
                  <a:lnTo>
                    <a:pt x="7" y="64"/>
                  </a:lnTo>
                  <a:lnTo>
                    <a:pt x="9" y="62"/>
                  </a:lnTo>
                  <a:lnTo>
                    <a:pt x="12" y="62"/>
                  </a:lnTo>
                  <a:lnTo>
                    <a:pt x="16" y="61"/>
                  </a:lnTo>
                  <a:lnTo>
                    <a:pt x="20" y="59"/>
                  </a:lnTo>
                  <a:lnTo>
                    <a:pt x="26" y="56"/>
                  </a:lnTo>
                  <a:lnTo>
                    <a:pt x="28" y="55"/>
                  </a:lnTo>
                  <a:lnTo>
                    <a:pt x="27" y="49"/>
                  </a:lnTo>
                  <a:lnTo>
                    <a:pt x="27" y="47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6" y="36"/>
                  </a:lnTo>
                  <a:lnTo>
                    <a:pt x="40" y="25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61" y="18"/>
                  </a:lnTo>
                  <a:lnTo>
                    <a:pt x="62" y="17"/>
                  </a:lnTo>
                  <a:lnTo>
                    <a:pt x="63" y="10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70" y="8"/>
                  </a:lnTo>
                  <a:lnTo>
                    <a:pt x="73" y="12"/>
                  </a:lnTo>
                  <a:lnTo>
                    <a:pt x="74" y="13"/>
                  </a:lnTo>
                  <a:lnTo>
                    <a:pt x="76" y="13"/>
                  </a:lnTo>
                  <a:lnTo>
                    <a:pt x="79" y="13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7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3" y="1"/>
                  </a:lnTo>
                  <a:lnTo>
                    <a:pt x="104" y="4"/>
                  </a:lnTo>
                  <a:lnTo>
                    <a:pt x="105" y="5"/>
                  </a:lnTo>
                  <a:lnTo>
                    <a:pt x="103" y="10"/>
                  </a:lnTo>
                  <a:lnTo>
                    <a:pt x="103" y="11"/>
                  </a:lnTo>
                  <a:lnTo>
                    <a:pt x="103" y="13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16" y="18"/>
                  </a:lnTo>
                  <a:lnTo>
                    <a:pt x="117" y="18"/>
                  </a:lnTo>
                  <a:lnTo>
                    <a:pt x="118" y="18"/>
                  </a:lnTo>
                  <a:lnTo>
                    <a:pt x="118" y="22"/>
                  </a:lnTo>
                  <a:lnTo>
                    <a:pt x="118" y="23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3" y="34"/>
                  </a:lnTo>
                  <a:lnTo>
                    <a:pt x="121" y="37"/>
                  </a:lnTo>
                  <a:lnTo>
                    <a:pt x="121" y="41"/>
                  </a:lnTo>
                  <a:lnTo>
                    <a:pt x="121" y="47"/>
                  </a:lnTo>
                  <a:lnTo>
                    <a:pt x="120" y="48"/>
                  </a:lnTo>
                  <a:lnTo>
                    <a:pt x="118" y="48"/>
                  </a:lnTo>
                  <a:lnTo>
                    <a:pt x="116" y="47"/>
                  </a:lnTo>
                  <a:lnTo>
                    <a:pt x="115" y="46"/>
                  </a:lnTo>
                  <a:lnTo>
                    <a:pt x="112" y="44"/>
                  </a:lnTo>
                  <a:lnTo>
                    <a:pt x="110" y="43"/>
                  </a:lnTo>
                  <a:lnTo>
                    <a:pt x="109" y="44"/>
                  </a:lnTo>
                  <a:lnTo>
                    <a:pt x="108" y="44"/>
                  </a:lnTo>
                  <a:lnTo>
                    <a:pt x="105" y="52"/>
                  </a:lnTo>
                  <a:lnTo>
                    <a:pt x="104" y="53"/>
                  </a:lnTo>
                  <a:lnTo>
                    <a:pt x="100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5" y="55"/>
                  </a:lnTo>
                  <a:lnTo>
                    <a:pt x="106" y="56"/>
                  </a:lnTo>
                  <a:lnTo>
                    <a:pt x="104" y="59"/>
                  </a:lnTo>
                  <a:lnTo>
                    <a:pt x="100" y="64"/>
                  </a:lnTo>
                  <a:lnTo>
                    <a:pt x="100" y="65"/>
                  </a:lnTo>
                  <a:lnTo>
                    <a:pt x="99" y="67"/>
                  </a:lnTo>
                  <a:lnTo>
                    <a:pt x="100" y="83"/>
                  </a:lnTo>
                  <a:lnTo>
                    <a:pt x="102" y="84"/>
                  </a:lnTo>
                  <a:lnTo>
                    <a:pt x="103" y="83"/>
                  </a:lnTo>
                  <a:lnTo>
                    <a:pt x="105" y="83"/>
                  </a:lnTo>
                  <a:lnTo>
                    <a:pt x="110" y="80"/>
                  </a:lnTo>
                  <a:lnTo>
                    <a:pt x="114" y="78"/>
                  </a:lnTo>
                  <a:lnTo>
                    <a:pt x="120" y="72"/>
                  </a:lnTo>
                  <a:lnTo>
                    <a:pt x="128" y="65"/>
                  </a:lnTo>
                  <a:lnTo>
                    <a:pt x="129" y="61"/>
                  </a:lnTo>
                  <a:lnTo>
                    <a:pt x="132" y="60"/>
                  </a:lnTo>
                  <a:lnTo>
                    <a:pt x="133" y="61"/>
                  </a:lnTo>
                  <a:lnTo>
                    <a:pt x="134" y="60"/>
                  </a:lnTo>
                  <a:lnTo>
                    <a:pt x="136" y="62"/>
                  </a:lnTo>
                  <a:lnTo>
                    <a:pt x="139" y="67"/>
                  </a:lnTo>
                  <a:lnTo>
                    <a:pt x="140" y="72"/>
                  </a:lnTo>
                  <a:lnTo>
                    <a:pt x="138" y="76"/>
                  </a:lnTo>
                  <a:lnTo>
                    <a:pt x="132" y="79"/>
                  </a:lnTo>
                  <a:lnTo>
                    <a:pt x="129" y="82"/>
                  </a:lnTo>
                  <a:lnTo>
                    <a:pt x="127" y="86"/>
                  </a:lnTo>
                  <a:lnTo>
                    <a:pt x="126" y="88"/>
                  </a:lnTo>
                  <a:lnTo>
                    <a:pt x="124" y="88"/>
                  </a:lnTo>
                  <a:lnTo>
                    <a:pt x="122" y="88"/>
                  </a:lnTo>
                  <a:lnTo>
                    <a:pt x="121" y="88"/>
                  </a:lnTo>
                  <a:lnTo>
                    <a:pt x="118" y="88"/>
                  </a:lnTo>
                  <a:lnTo>
                    <a:pt x="116" y="89"/>
                  </a:lnTo>
                  <a:lnTo>
                    <a:pt x="116" y="90"/>
                  </a:lnTo>
                  <a:lnTo>
                    <a:pt x="120" y="92"/>
                  </a:lnTo>
                  <a:lnTo>
                    <a:pt x="121" y="94"/>
                  </a:lnTo>
                  <a:lnTo>
                    <a:pt x="126" y="97"/>
                  </a:lnTo>
                  <a:lnTo>
                    <a:pt x="127" y="102"/>
                  </a:lnTo>
                  <a:lnTo>
                    <a:pt x="126" y="104"/>
                  </a:lnTo>
                  <a:lnTo>
                    <a:pt x="124" y="104"/>
                  </a:lnTo>
                  <a:lnTo>
                    <a:pt x="123" y="107"/>
                  </a:lnTo>
                  <a:lnTo>
                    <a:pt x="124" y="110"/>
                  </a:lnTo>
                  <a:lnTo>
                    <a:pt x="122" y="113"/>
                  </a:lnTo>
                  <a:lnTo>
                    <a:pt x="118" y="118"/>
                  </a:lnTo>
                  <a:lnTo>
                    <a:pt x="117" y="124"/>
                  </a:lnTo>
                  <a:lnTo>
                    <a:pt x="117" y="127"/>
                  </a:lnTo>
                  <a:lnTo>
                    <a:pt x="118" y="131"/>
                  </a:lnTo>
                  <a:lnTo>
                    <a:pt x="116" y="131"/>
                  </a:lnTo>
                  <a:lnTo>
                    <a:pt x="115" y="132"/>
                  </a:lnTo>
                  <a:lnTo>
                    <a:pt x="110" y="134"/>
                  </a:lnTo>
                  <a:lnTo>
                    <a:pt x="108" y="137"/>
                  </a:lnTo>
                  <a:lnTo>
                    <a:pt x="106" y="137"/>
                  </a:lnTo>
                  <a:lnTo>
                    <a:pt x="102" y="138"/>
                  </a:lnTo>
                  <a:lnTo>
                    <a:pt x="99" y="138"/>
                  </a:lnTo>
                  <a:lnTo>
                    <a:pt x="97" y="137"/>
                  </a:lnTo>
                  <a:lnTo>
                    <a:pt x="94" y="138"/>
                  </a:lnTo>
                  <a:lnTo>
                    <a:pt x="91" y="137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28"/>
                  </a:lnTo>
                  <a:lnTo>
                    <a:pt x="87" y="127"/>
                  </a:lnTo>
                  <a:lnTo>
                    <a:pt x="86" y="124"/>
                  </a:lnTo>
                  <a:lnTo>
                    <a:pt x="85" y="122"/>
                  </a:lnTo>
                  <a:lnTo>
                    <a:pt x="84" y="121"/>
                  </a:lnTo>
                  <a:lnTo>
                    <a:pt x="79" y="121"/>
                  </a:lnTo>
                  <a:lnTo>
                    <a:pt x="76" y="121"/>
                  </a:lnTo>
                  <a:lnTo>
                    <a:pt x="72" y="120"/>
                  </a:lnTo>
                  <a:lnTo>
                    <a:pt x="70" y="120"/>
                  </a:lnTo>
                  <a:lnTo>
                    <a:pt x="70" y="121"/>
                  </a:lnTo>
                  <a:lnTo>
                    <a:pt x="67" y="124"/>
                  </a:lnTo>
                  <a:lnTo>
                    <a:pt x="63" y="124"/>
                  </a:lnTo>
                  <a:lnTo>
                    <a:pt x="63" y="122"/>
                  </a:lnTo>
                  <a:lnTo>
                    <a:pt x="66" y="115"/>
                  </a:lnTo>
                  <a:lnTo>
                    <a:pt x="63" y="109"/>
                  </a:lnTo>
                  <a:lnTo>
                    <a:pt x="62" y="108"/>
                  </a:lnTo>
                  <a:lnTo>
                    <a:pt x="60" y="108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2" y="110"/>
                  </a:lnTo>
                  <a:lnTo>
                    <a:pt x="50" y="112"/>
                  </a:lnTo>
                  <a:lnTo>
                    <a:pt x="46" y="119"/>
                  </a:lnTo>
                  <a:lnTo>
                    <a:pt x="45" y="119"/>
                  </a:lnTo>
                  <a:lnTo>
                    <a:pt x="43" y="119"/>
                  </a:lnTo>
                  <a:lnTo>
                    <a:pt x="42" y="119"/>
                  </a:lnTo>
                  <a:lnTo>
                    <a:pt x="36" y="119"/>
                  </a:lnTo>
                  <a:lnTo>
                    <a:pt x="36" y="115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3" y="112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5" y="97"/>
                  </a:lnTo>
                  <a:lnTo>
                    <a:pt x="22" y="97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9" y="92"/>
                  </a:lnTo>
                  <a:lnTo>
                    <a:pt x="8" y="91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0" y="85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/>
            </a:p>
          </p:txBody>
        </p:sp>
        <p:sp>
          <p:nvSpPr>
            <p:cNvPr id="7" name="Freeform 268"/>
            <p:cNvSpPr>
              <a:spLocks/>
            </p:cNvSpPr>
            <p:nvPr/>
          </p:nvSpPr>
          <p:spPr bwMode="auto">
            <a:xfrm>
              <a:off x="6532990" y="4784425"/>
              <a:ext cx="157900" cy="121805"/>
            </a:xfrm>
            <a:custGeom>
              <a:avLst/>
              <a:gdLst>
                <a:gd name="T0" fmla="*/ 0 w 79"/>
                <a:gd name="T1" fmla="*/ 3461 h 63"/>
                <a:gd name="T2" fmla="*/ 58 w 79"/>
                <a:gd name="T3" fmla="*/ 3113 h 63"/>
                <a:gd name="T4" fmla="*/ 240 w 79"/>
                <a:gd name="T5" fmla="*/ 2656 h 63"/>
                <a:gd name="T6" fmla="*/ 490 w 79"/>
                <a:gd name="T7" fmla="*/ 2240 h 63"/>
                <a:gd name="T8" fmla="*/ 861 w 79"/>
                <a:gd name="T9" fmla="*/ 1868 h 63"/>
                <a:gd name="T10" fmla="*/ 1070 w 79"/>
                <a:gd name="T11" fmla="*/ 1741 h 63"/>
                <a:gd name="T12" fmla="*/ 1173 w 79"/>
                <a:gd name="T13" fmla="*/ 1521 h 63"/>
                <a:gd name="T14" fmla="*/ 1417 w 79"/>
                <a:gd name="T15" fmla="*/ 1135 h 63"/>
                <a:gd name="T16" fmla="*/ 1511 w 79"/>
                <a:gd name="T17" fmla="*/ 1182 h 63"/>
                <a:gd name="T18" fmla="*/ 1603 w 79"/>
                <a:gd name="T19" fmla="*/ 1135 h 63"/>
                <a:gd name="T20" fmla="*/ 1761 w 79"/>
                <a:gd name="T21" fmla="*/ 1049 h 63"/>
                <a:gd name="T22" fmla="*/ 1996 w 79"/>
                <a:gd name="T23" fmla="*/ 798 h 63"/>
                <a:gd name="T24" fmla="*/ 2059 w 79"/>
                <a:gd name="T25" fmla="*/ 677 h 63"/>
                <a:gd name="T26" fmla="*/ 2264 w 79"/>
                <a:gd name="T27" fmla="*/ 677 h 63"/>
                <a:gd name="T28" fmla="*/ 2332 w 79"/>
                <a:gd name="T29" fmla="*/ 601 h 63"/>
                <a:gd name="T30" fmla="*/ 2340 w 79"/>
                <a:gd name="T31" fmla="*/ 344 h 63"/>
                <a:gd name="T32" fmla="*/ 2580 w 79"/>
                <a:gd name="T33" fmla="*/ 86 h 63"/>
                <a:gd name="T34" fmla="*/ 2638 w 79"/>
                <a:gd name="T35" fmla="*/ 0 h 63"/>
                <a:gd name="T36" fmla="*/ 2677 w 79"/>
                <a:gd name="T37" fmla="*/ 0 h 63"/>
                <a:gd name="T38" fmla="*/ 2975 w 79"/>
                <a:gd name="T39" fmla="*/ 485 h 63"/>
                <a:gd name="T40" fmla="*/ 3285 w 79"/>
                <a:gd name="T41" fmla="*/ 677 h 63"/>
                <a:gd name="T42" fmla="*/ 3285 w 79"/>
                <a:gd name="T43" fmla="*/ 847 h 63"/>
                <a:gd name="T44" fmla="*/ 3327 w 79"/>
                <a:gd name="T45" fmla="*/ 1135 h 63"/>
                <a:gd name="T46" fmla="*/ 3439 w 79"/>
                <a:gd name="T47" fmla="*/ 1283 h 63"/>
                <a:gd name="T48" fmla="*/ 3658 w 79"/>
                <a:gd name="T49" fmla="*/ 1634 h 63"/>
                <a:gd name="T50" fmla="*/ 3726 w 79"/>
                <a:gd name="T51" fmla="*/ 1868 h 63"/>
                <a:gd name="T52" fmla="*/ 3658 w 79"/>
                <a:gd name="T53" fmla="*/ 2240 h 63"/>
                <a:gd name="T54" fmla="*/ 3726 w 79"/>
                <a:gd name="T55" fmla="*/ 2432 h 63"/>
                <a:gd name="T56" fmla="*/ 3908 w 79"/>
                <a:gd name="T57" fmla="*/ 2582 h 63"/>
                <a:gd name="T58" fmla="*/ 4002 w 79"/>
                <a:gd name="T59" fmla="*/ 2778 h 63"/>
                <a:gd name="T60" fmla="*/ 4246 w 79"/>
                <a:gd name="T61" fmla="*/ 2853 h 63"/>
                <a:gd name="T62" fmla="*/ 4190 w 79"/>
                <a:gd name="T63" fmla="*/ 3113 h 63"/>
                <a:gd name="T64" fmla="*/ 4190 w 79"/>
                <a:gd name="T65" fmla="*/ 3375 h 63"/>
                <a:gd name="T66" fmla="*/ 3851 w 79"/>
                <a:gd name="T67" fmla="*/ 3716 h 63"/>
                <a:gd name="T68" fmla="*/ 3439 w 79"/>
                <a:gd name="T69" fmla="*/ 3911 h 63"/>
                <a:gd name="T70" fmla="*/ 3439 w 79"/>
                <a:gd name="T71" fmla="*/ 4173 h 63"/>
                <a:gd name="T72" fmla="*/ 3388 w 79"/>
                <a:gd name="T73" fmla="*/ 4246 h 63"/>
                <a:gd name="T74" fmla="*/ 2824 w 79"/>
                <a:gd name="T75" fmla="*/ 5194 h 63"/>
                <a:gd name="T76" fmla="*/ 2264 w 79"/>
                <a:gd name="T77" fmla="*/ 4981 h 63"/>
                <a:gd name="T78" fmla="*/ 2059 w 79"/>
                <a:gd name="T79" fmla="*/ 4960 h 63"/>
                <a:gd name="T80" fmla="*/ 1422 w 79"/>
                <a:gd name="T81" fmla="*/ 4637 h 63"/>
                <a:gd name="T82" fmla="*/ 1270 w 79"/>
                <a:gd name="T83" fmla="*/ 4397 h 63"/>
                <a:gd name="T84" fmla="*/ 974 w 79"/>
                <a:gd name="T85" fmla="*/ 4397 h 63"/>
                <a:gd name="T86" fmla="*/ 806 w 79"/>
                <a:gd name="T87" fmla="*/ 4637 h 63"/>
                <a:gd name="T88" fmla="*/ 696 w 79"/>
                <a:gd name="T89" fmla="*/ 5194 h 63"/>
                <a:gd name="T90" fmla="*/ 696 w 79"/>
                <a:gd name="T91" fmla="*/ 5435 h 63"/>
                <a:gd name="T92" fmla="*/ 490 w 79"/>
                <a:gd name="T93" fmla="*/ 5308 h 63"/>
                <a:gd name="T94" fmla="*/ 95 w 79"/>
                <a:gd name="T95" fmla="*/ 4760 h 63"/>
                <a:gd name="T96" fmla="*/ 58 w 79"/>
                <a:gd name="T97" fmla="*/ 4397 h 63"/>
                <a:gd name="T98" fmla="*/ 0 w 79"/>
                <a:gd name="T99" fmla="*/ 3461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"/>
                <a:gd name="T151" fmla="*/ 0 h 63"/>
                <a:gd name="T152" fmla="*/ 79 w 79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" h="63">
                  <a:moveTo>
                    <a:pt x="0" y="40"/>
                  </a:moveTo>
                  <a:lnTo>
                    <a:pt x="1" y="36"/>
                  </a:lnTo>
                  <a:lnTo>
                    <a:pt x="4" y="31"/>
                  </a:lnTo>
                  <a:lnTo>
                    <a:pt x="9" y="26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13"/>
                  </a:lnTo>
                  <a:lnTo>
                    <a:pt x="28" y="14"/>
                  </a:lnTo>
                  <a:lnTo>
                    <a:pt x="30" y="13"/>
                  </a:lnTo>
                  <a:lnTo>
                    <a:pt x="33" y="12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3" y="7"/>
                  </a:lnTo>
                  <a:lnTo>
                    <a:pt x="44" y="4"/>
                  </a:lnTo>
                  <a:lnTo>
                    <a:pt x="48" y="1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5" y="6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2" y="13"/>
                  </a:lnTo>
                  <a:lnTo>
                    <a:pt x="64" y="15"/>
                  </a:lnTo>
                  <a:lnTo>
                    <a:pt x="68" y="19"/>
                  </a:lnTo>
                  <a:lnTo>
                    <a:pt x="69" y="22"/>
                  </a:lnTo>
                  <a:lnTo>
                    <a:pt x="68" y="26"/>
                  </a:lnTo>
                  <a:lnTo>
                    <a:pt x="69" y="28"/>
                  </a:lnTo>
                  <a:lnTo>
                    <a:pt x="73" y="30"/>
                  </a:lnTo>
                  <a:lnTo>
                    <a:pt x="75" y="32"/>
                  </a:lnTo>
                  <a:lnTo>
                    <a:pt x="79" y="33"/>
                  </a:lnTo>
                  <a:lnTo>
                    <a:pt x="78" y="36"/>
                  </a:lnTo>
                  <a:lnTo>
                    <a:pt x="78" y="39"/>
                  </a:lnTo>
                  <a:lnTo>
                    <a:pt x="72" y="43"/>
                  </a:lnTo>
                  <a:lnTo>
                    <a:pt x="64" y="45"/>
                  </a:lnTo>
                  <a:lnTo>
                    <a:pt x="64" y="48"/>
                  </a:lnTo>
                  <a:lnTo>
                    <a:pt x="63" y="49"/>
                  </a:lnTo>
                  <a:lnTo>
                    <a:pt x="52" y="60"/>
                  </a:lnTo>
                  <a:lnTo>
                    <a:pt x="42" y="58"/>
                  </a:lnTo>
                  <a:lnTo>
                    <a:pt x="38" y="57"/>
                  </a:lnTo>
                  <a:lnTo>
                    <a:pt x="27" y="54"/>
                  </a:lnTo>
                  <a:lnTo>
                    <a:pt x="24" y="51"/>
                  </a:lnTo>
                  <a:lnTo>
                    <a:pt x="18" y="51"/>
                  </a:lnTo>
                  <a:lnTo>
                    <a:pt x="15" y="54"/>
                  </a:lnTo>
                  <a:lnTo>
                    <a:pt x="13" y="60"/>
                  </a:lnTo>
                  <a:lnTo>
                    <a:pt x="13" y="63"/>
                  </a:lnTo>
                  <a:lnTo>
                    <a:pt x="9" y="61"/>
                  </a:lnTo>
                  <a:lnTo>
                    <a:pt x="2" y="55"/>
                  </a:lnTo>
                  <a:lnTo>
                    <a:pt x="1" y="51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/>
            </a:p>
          </p:txBody>
        </p:sp>
        <p:sp>
          <p:nvSpPr>
            <p:cNvPr id="8" name="Freeform 267"/>
            <p:cNvSpPr>
              <a:spLocks/>
            </p:cNvSpPr>
            <p:nvPr/>
          </p:nvSpPr>
          <p:spPr bwMode="auto">
            <a:xfrm>
              <a:off x="7038270" y="5196345"/>
              <a:ext cx="52228" cy="71975"/>
            </a:xfrm>
            <a:custGeom>
              <a:avLst/>
              <a:gdLst>
                <a:gd name="T0" fmla="*/ 0 w 26"/>
                <a:gd name="T1" fmla="*/ 1904 h 37"/>
                <a:gd name="T2" fmla="*/ 99 w 26"/>
                <a:gd name="T3" fmla="*/ 1790 h 37"/>
                <a:gd name="T4" fmla="*/ 99 w 26"/>
                <a:gd name="T5" fmla="*/ 1704 h 37"/>
                <a:gd name="T6" fmla="*/ 99 w 26"/>
                <a:gd name="T7" fmla="*/ 1639 h 37"/>
                <a:gd name="T8" fmla="*/ 271 w 26"/>
                <a:gd name="T9" fmla="*/ 1284 h 37"/>
                <a:gd name="T10" fmla="*/ 271 w 26"/>
                <a:gd name="T11" fmla="*/ 1170 h 37"/>
                <a:gd name="T12" fmla="*/ 344 w 26"/>
                <a:gd name="T13" fmla="*/ 1284 h 37"/>
                <a:gd name="T14" fmla="*/ 344 w 26"/>
                <a:gd name="T15" fmla="*/ 1170 h 37"/>
                <a:gd name="T16" fmla="*/ 448 w 26"/>
                <a:gd name="T17" fmla="*/ 1084 h 37"/>
                <a:gd name="T18" fmla="*/ 448 w 26"/>
                <a:gd name="T19" fmla="*/ 970 h 37"/>
                <a:gd name="T20" fmla="*/ 448 w 26"/>
                <a:gd name="T21" fmla="*/ 819 h 37"/>
                <a:gd name="T22" fmla="*/ 448 w 26"/>
                <a:gd name="T23" fmla="*/ 731 h 37"/>
                <a:gd name="T24" fmla="*/ 448 w 26"/>
                <a:gd name="T25" fmla="*/ 552 h 37"/>
                <a:gd name="T26" fmla="*/ 506 w 26"/>
                <a:gd name="T27" fmla="*/ 552 h 37"/>
                <a:gd name="T28" fmla="*/ 569 w 26"/>
                <a:gd name="T29" fmla="*/ 552 h 37"/>
                <a:gd name="T30" fmla="*/ 620 w 26"/>
                <a:gd name="T31" fmla="*/ 552 h 37"/>
                <a:gd name="T32" fmla="*/ 620 w 26"/>
                <a:gd name="T33" fmla="*/ 466 h 37"/>
                <a:gd name="T34" fmla="*/ 620 w 26"/>
                <a:gd name="T35" fmla="*/ 265 h 37"/>
                <a:gd name="T36" fmla="*/ 620 w 26"/>
                <a:gd name="T37" fmla="*/ 200 h 37"/>
                <a:gd name="T38" fmla="*/ 777 w 26"/>
                <a:gd name="T39" fmla="*/ 0 h 37"/>
                <a:gd name="T40" fmla="*/ 837 w 26"/>
                <a:gd name="T41" fmla="*/ 114 h 37"/>
                <a:gd name="T42" fmla="*/ 777 w 26"/>
                <a:gd name="T43" fmla="*/ 200 h 37"/>
                <a:gd name="T44" fmla="*/ 777 w 26"/>
                <a:gd name="T45" fmla="*/ 265 h 37"/>
                <a:gd name="T46" fmla="*/ 777 w 26"/>
                <a:gd name="T47" fmla="*/ 466 h 37"/>
                <a:gd name="T48" fmla="*/ 837 w 26"/>
                <a:gd name="T49" fmla="*/ 466 h 37"/>
                <a:gd name="T50" fmla="*/ 873 w 26"/>
                <a:gd name="T51" fmla="*/ 466 h 37"/>
                <a:gd name="T52" fmla="*/ 941 w 26"/>
                <a:gd name="T53" fmla="*/ 466 h 37"/>
                <a:gd name="T54" fmla="*/ 941 w 26"/>
                <a:gd name="T55" fmla="*/ 552 h 37"/>
                <a:gd name="T56" fmla="*/ 1025 w 26"/>
                <a:gd name="T57" fmla="*/ 731 h 37"/>
                <a:gd name="T58" fmla="*/ 941 w 26"/>
                <a:gd name="T59" fmla="*/ 970 h 37"/>
                <a:gd name="T60" fmla="*/ 1025 w 26"/>
                <a:gd name="T61" fmla="*/ 1084 h 37"/>
                <a:gd name="T62" fmla="*/ 1285 w 26"/>
                <a:gd name="T63" fmla="*/ 1349 h 37"/>
                <a:gd name="T64" fmla="*/ 1285 w 26"/>
                <a:gd name="T65" fmla="*/ 1639 h 37"/>
                <a:gd name="T66" fmla="*/ 1348 w 26"/>
                <a:gd name="T67" fmla="*/ 2055 h 37"/>
                <a:gd name="T68" fmla="*/ 1444 w 26"/>
                <a:gd name="T69" fmla="*/ 2256 h 37"/>
                <a:gd name="T70" fmla="*/ 1444 w 26"/>
                <a:gd name="T71" fmla="*/ 2370 h 37"/>
                <a:gd name="T72" fmla="*/ 1285 w 26"/>
                <a:gd name="T73" fmla="*/ 2370 h 37"/>
                <a:gd name="T74" fmla="*/ 1348 w 26"/>
                <a:gd name="T75" fmla="*/ 2646 h 37"/>
                <a:gd name="T76" fmla="*/ 1348 w 26"/>
                <a:gd name="T77" fmla="*/ 2721 h 37"/>
                <a:gd name="T78" fmla="*/ 1348 w 26"/>
                <a:gd name="T79" fmla="*/ 2793 h 37"/>
                <a:gd name="T80" fmla="*/ 1226 w 26"/>
                <a:gd name="T81" fmla="*/ 2879 h 37"/>
                <a:gd name="T82" fmla="*/ 1025 w 26"/>
                <a:gd name="T83" fmla="*/ 3268 h 37"/>
                <a:gd name="T84" fmla="*/ 941 w 26"/>
                <a:gd name="T85" fmla="*/ 3345 h 37"/>
                <a:gd name="T86" fmla="*/ 837 w 26"/>
                <a:gd name="T87" fmla="*/ 3268 h 37"/>
                <a:gd name="T88" fmla="*/ 777 w 26"/>
                <a:gd name="T89" fmla="*/ 3268 h 37"/>
                <a:gd name="T90" fmla="*/ 683 w 26"/>
                <a:gd name="T91" fmla="*/ 3145 h 37"/>
                <a:gd name="T92" fmla="*/ 448 w 26"/>
                <a:gd name="T93" fmla="*/ 3145 h 37"/>
                <a:gd name="T94" fmla="*/ 271 w 26"/>
                <a:gd name="T95" fmla="*/ 2994 h 37"/>
                <a:gd name="T96" fmla="*/ 250 w 26"/>
                <a:gd name="T97" fmla="*/ 2994 h 37"/>
                <a:gd name="T98" fmla="*/ 250 w 26"/>
                <a:gd name="T99" fmla="*/ 2879 h 37"/>
                <a:gd name="T100" fmla="*/ 250 w 26"/>
                <a:gd name="T101" fmla="*/ 2793 h 37"/>
                <a:gd name="T102" fmla="*/ 250 w 26"/>
                <a:gd name="T103" fmla="*/ 2646 h 37"/>
                <a:gd name="T104" fmla="*/ 250 w 26"/>
                <a:gd name="T105" fmla="*/ 2442 h 37"/>
                <a:gd name="T106" fmla="*/ 164 w 26"/>
                <a:gd name="T107" fmla="*/ 2442 h 37"/>
                <a:gd name="T108" fmla="*/ 99 w 26"/>
                <a:gd name="T109" fmla="*/ 2370 h 37"/>
                <a:gd name="T110" fmla="*/ 0 w 26"/>
                <a:gd name="T111" fmla="*/ 2173 h 37"/>
                <a:gd name="T112" fmla="*/ 0 w 26"/>
                <a:gd name="T113" fmla="*/ 1904 h 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"/>
                <a:gd name="T172" fmla="*/ 0 h 37"/>
                <a:gd name="T173" fmla="*/ 26 w 26"/>
                <a:gd name="T174" fmla="*/ 37 h 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" h="37">
                  <a:moveTo>
                    <a:pt x="0" y="21"/>
                  </a:moveTo>
                  <a:lnTo>
                    <a:pt x="2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4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2" y="32"/>
                  </a:lnTo>
                  <a:lnTo>
                    <a:pt x="18" y="36"/>
                  </a:lnTo>
                  <a:lnTo>
                    <a:pt x="17" y="37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9" name="Freeform 266"/>
            <p:cNvSpPr>
              <a:spLocks/>
            </p:cNvSpPr>
            <p:nvPr/>
          </p:nvSpPr>
          <p:spPr bwMode="auto">
            <a:xfrm>
              <a:off x="6661739" y="4871903"/>
              <a:ext cx="319444" cy="279043"/>
            </a:xfrm>
            <a:custGeom>
              <a:avLst/>
              <a:gdLst>
                <a:gd name="T0" fmla="*/ 599 w 158"/>
                <a:gd name="T1" fmla="*/ 6767 h 148"/>
                <a:gd name="T2" fmla="*/ 541 w 158"/>
                <a:gd name="T3" fmla="*/ 6135 h 148"/>
                <a:gd name="T4" fmla="*/ 255 w 158"/>
                <a:gd name="T5" fmla="*/ 5311 h 148"/>
                <a:gd name="T6" fmla="*/ 706 w 158"/>
                <a:gd name="T7" fmla="*/ 4236 h 148"/>
                <a:gd name="T8" fmla="*/ 1235 w 158"/>
                <a:gd name="T9" fmla="*/ 3603 h 148"/>
                <a:gd name="T10" fmla="*/ 1342 w 158"/>
                <a:gd name="T11" fmla="*/ 2992 h 148"/>
                <a:gd name="T12" fmla="*/ 1698 w 158"/>
                <a:gd name="T13" fmla="*/ 2908 h 148"/>
                <a:gd name="T14" fmla="*/ 2019 w 158"/>
                <a:gd name="T15" fmla="*/ 1902 h 148"/>
                <a:gd name="T16" fmla="*/ 2019 w 158"/>
                <a:gd name="T17" fmla="*/ 1117 h 148"/>
                <a:gd name="T18" fmla="*/ 2302 w 158"/>
                <a:gd name="T19" fmla="*/ 696 h 148"/>
                <a:gd name="T20" fmla="*/ 2597 w 158"/>
                <a:gd name="T21" fmla="*/ 0 h 148"/>
                <a:gd name="T22" fmla="*/ 2943 w 158"/>
                <a:gd name="T23" fmla="*/ 218 h 148"/>
                <a:gd name="T24" fmla="*/ 3639 w 158"/>
                <a:gd name="T25" fmla="*/ 632 h 148"/>
                <a:gd name="T26" fmla="*/ 4483 w 158"/>
                <a:gd name="T27" fmla="*/ 1185 h 148"/>
                <a:gd name="T28" fmla="*/ 5162 w 158"/>
                <a:gd name="T29" fmla="*/ 1708 h 148"/>
                <a:gd name="T30" fmla="*/ 5595 w 158"/>
                <a:gd name="T31" fmla="*/ 2001 h 148"/>
                <a:gd name="T32" fmla="*/ 6017 w 158"/>
                <a:gd name="T33" fmla="*/ 1486 h 148"/>
                <a:gd name="T34" fmla="*/ 6826 w 158"/>
                <a:gd name="T35" fmla="*/ 1185 h 148"/>
                <a:gd name="T36" fmla="*/ 7254 w 158"/>
                <a:gd name="T37" fmla="*/ 1185 h 148"/>
                <a:gd name="T38" fmla="*/ 8155 w 158"/>
                <a:gd name="T39" fmla="*/ 2001 h 148"/>
                <a:gd name="T40" fmla="*/ 8781 w 158"/>
                <a:gd name="T41" fmla="*/ 2018 h 148"/>
                <a:gd name="T42" fmla="*/ 9022 w 158"/>
                <a:gd name="T43" fmla="*/ 2488 h 148"/>
                <a:gd name="T44" fmla="*/ 9313 w 158"/>
                <a:gd name="T45" fmla="*/ 2992 h 148"/>
                <a:gd name="T46" fmla="*/ 9022 w 158"/>
                <a:gd name="T47" fmla="*/ 3603 h 148"/>
                <a:gd name="T48" fmla="*/ 8421 w 158"/>
                <a:gd name="T49" fmla="*/ 3436 h 148"/>
                <a:gd name="T50" fmla="*/ 8091 w 158"/>
                <a:gd name="T51" fmla="*/ 3603 h 148"/>
                <a:gd name="T52" fmla="*/ 7900 w 158"/>
                <a:gd name="T53" fmla="*/ 4608 h 148"/>
                <a:gd name="T54" fmla="*/ 7614 w 158"/>
                <a:gd name="T55" fmla="*/ 4848 h 148"/>
                <a:gd name="T56" fmla="*/ 7254 w 158"/>
                <a:gd name="T57" fmla="*/ 4608 h 148"/>
                <a:gd name="T58" fmla="*/ 6941 w 158"/>
                <a:gd name="T59" fmla="*/ 4608 h 148"/>
                <a:gd name="T60" fmla="*/ 6558 w 158"/>
                <a:gd name="T61" fmla="*/ 5025 h 148"/>
                <a:gd name="T62" fmla="*/ 6234 w 158"/>
                <a:gd name="T63" fmla="*/ 4848 h 148"/>
                <a:gd name="T64" fmla="*/ 6017 w 158"/>
                <a:gd name="T65" fmla="*/ 5311 h 148"/>
                <a:gd name="T66" fmla="*/ 6190 w 158"/>
                <a:gd name="T67" fmla="*/ 6625 h 148"/>
                <a:gd name="T68" fmla="*/ 6495 w 158"/>
                <a:gd name="T69" fmla="*/ 7846 h 148"/>
                <a:gd name="T70" fmla="*/ 7016 w 158"/>
                <a:gd name="T71" fmla="*/ 8430 h 148"/>
                <a:gd name="T72" fmla="*/ 7292 w 158"/>
                <a:gd name="T73" fmla="*/ 8977 h 148"/>
                <a:gd name="T74" fmla="*/ 7362 w 158"/>
                <a:gd name="T75" fmla="*/ 9547 h 148"/>
                <a:gd name="T76" fmla="*/ 7292 w 158"/>
                <a:gd name="T77" fmla="*/ 9675 h 148"/>
                <a:gd name="T78" fmla="*/ 6725 w 158"/>
                <a:gd name="T79" fmla="*/ 10371 h 148"/>
                <a:gd name="T80" fmla="*/ 6304 w 158"/>
                <a:gd name="T81" fmla="*/ 10446 h 148"/>
                <a:gd name="T82" fmla="*/ 5849 w 158"/>
                <a:gd name="T83" fmla="*/ 10446 h 148"/>
                <a:gd name="T84" fmla="*/ 5478 w 158"/>
                <a:gd name="T85" fmla="*/ 10446 h 148"/>
                <a:gd name="T86" fmla="*/ 4899 w 158"/>
                <a:gd name="T87" fmla="*/ 10446 h 148"/>
                <a:gd name="T88" fmla="*/ 4791 w 158"/>
                <a:gd name="T89" fmla="*/ 10264 h 148"/>
                <a:gd name="T90" fmla="*/ 4899 w 158"/>
                <a:gd name="T91" fmla="*/ 9750 h 148"/>
                <a:gd name="T92" fmla="*/ 4423 w 158"/>
                <a:gd name="T93" fmla="*/ 9675 h 148"/>
                <a:gd name="T94" fmla="*/ 3902 w 158"/>
                <a:gd name="T95" fmla="*/ 9630 h 148"/>
                <a:gd name="T96" fmla="*/ 3719 w 158"/>
                <a:gd name="T97" fmla="*/ 9843 h 148"/>
                <a:gd name="T98" fmla="*/ 3361 w 158"/>
                <a:gd name="T99" fmla="*/ 9843 h 148"/>
                <a:gd name="T100" fmla="*/ 3193 w 158"/>
                <a:gd name="T101" fmla="*/ 9750 h 148"/>
                <a:gd name="T102" fmla="*/ 2826 w 158"/>
                <a:gd name="T103" fmla="*/ 9329 h 148"/>
                <a:gd name="T104" fmla="*/ 2597 w 158"/>
                <a:gd name="T105" fmla="*/ 8255 h 148"/>
                <a:gd name="T106" fmla="*/ 2117 w 158"/>
                <a:gd name="T107" fmla="*/ 8144 h 148"/>
                <a:gd name="T108" fmla="*/ 1956 w 158"/>
                <a:gd name="T109" fmla="*/ 8457 h 148"/>
                <a:gd name="T110" fmla="*/ 1535 w 158"/>
                <a:gd name="T111" fmla="*/ 8556 h 148"/>
                <a:gd name="T112" fmla="*/ 997 w 158"/>
                <a:gd name="T113" fmla="*/ 8457 h 148"/>
                <a:gd name="T114" fmla="*/ 901 w 158"/>
                <a:gd name="T115" fmla="*/ 7967 h 148"/>
                <a:gd name="T116" fmla="*/ 599 w 158"/>
                <a:gd name="T117" fmla="*/ 7558 h 148"/>
                <a:gd name="T118" fmla="*/ 360 w 158"/>
                <a:gd name="T119" fmla="*/ 7454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8"/>
                <a:gd name="T181" fmla="*/ 0 h 148"/>
                <a:gd name="T182" fmla="*/ 158 w 158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8" h="148">
                  <a:moveTo>
                    <a:pt x="0" y="106"/>
                  </a:moveTo>
                  <a:lnTo>
                    <a:pt x="3" y="106"/>
                  </a:lnTo>
                  <a:lnTo>
                    <a:pt x="10" y="96"/>
                  </a:lnTo>
                  <a:lnTo>
                    <a:pt x="11" y="93"/>
                  </a:lnTo>
                  <a:lnTo>
                    <a:pt x="11" y="87"/>
                  </a:lnTo>
                  <a:lnTo>
                    <a:pt x="9" y="87"/>
                  </a:lnTo>
                  <a:lnTo>
                    <a:pt x="6" y="83"/>
                  </a:lnTo>
                  <a:lnTo>
                    <a:pt x="3" y="77"/>
                  </a:lnTo>
                  <a:lnTo>
                    <a:pt x="4" y="75"/>
                  </a:lnTo>
                  <a:lnTo>
                    <a:pt x="6" y="72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21" y="51"/>
                  </a:lnTo>
                  <a:lnTo>
                    <a:pt x="22" y="48"/>
                  </a:lnTo>
                  <a:lnTo>
                    <a:pt x="24" y="47"/>
                  </a:lnTo>
                  <a:lnTo>
                    <a:pt x="23" y="42"/>
                  </a:lnTo>
                  <a:lnTo>
                    <a:pt x="26" y="41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33" y="40"/>
                  </a:lnTo>
                  <a:lnTo>
                    <a:pt x="39" y="31"/>
                  </a:lnTo>
                  <a:lnTo>
                    <a:pt x="34" y="27"/>
                  </a:lnTo>
                  <a:lnTo>
                    <a:pt x="32" y="22"/>
                  </a:lnTo>
                  <a:lnTo>
                    <a:pt x="33" y="18"/>
                  </a:lnTo>
                  <a:lnTo>
                    <a:pt x="34" y="16"/>
                  </a:lnTo>
                  <a:lnTo>
                    <a:pt x="36" y="13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44" y="0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2" y="4"/>
                  </a:lnTo>
                  <a:lnTo>
                    <a:pt x="54" y="9"/>
                  </a:lnTo>
                  <a:lnTo>
                    <a:pt x="62" y="9"/>
                  </a:lnTo>
                  <a:lnTo>
                    <a:pt x="68" y="10"/>
                  </a:lnTo>
                  <a:lnTo>
                    <a:pt x="71" y="9"/>
                  </a:lnTo>
                  <a:lnTo>
                    <a:pt x="76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8" y="24"/>
                  </a:lnTo>
                  <a:lnTo>
                    <a:pt x="89" y="25"/>
                  </a:lnTo>
                  <a:lnTo>
                    <a:pt x="92" y="27"/>
                  </a:lnTo>
                  <a:lnTo>
                    <a:pt x="95" y="28"/>
                  </a:lnTo>
                  <a:lnTo>
                    <a:pt x="100" y="28"/>
                  </a:lnTo>
                  <a:lnTo>
                    <a:pt x="101" y="24"/>
                  </a:lnTo>
                  <a:lnTo>
                    <a:pt x="102" y="21"/>
                  </a:lnTo>
                  <a:lnTo>
                    <a:pt x="105" y="18"/>
                  </a:lnTo>
                  <a:lnTo>
                    <a:pt x="112" y="16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20" y="17"/>
                  </a:lnTo>
                  <a:lnTo>
                    <a:pt x="123" y="17"/>
                  </a:lnTo>
                  <a:lnTo>
                    <a:pt x="125" y="19"/>
                  </a:lnTo>
                  <a:lnTo>
                    <a:pt x="128" y="21"/>
                  </a:lnTo>
                  <a:lnTo>
                    <a:pt x="138" y="28"/>
                  </a:lnTo>
                  <a:lnTo>
                    <a:pt x="141" y="28"/>
                  </a:lnTo>
                  <a:lnTo>
                    <a:pt x="146" y="30"/>
                  </a:lnTo>
                  <a:lnTo>
                    <a:pt x="149" y="29"/>
                  </a:lnTo>
                  <a:lnTo>
                    <a:pt x="150" y="30"/>
                  </a:lnTo>
                  <a:lnTo>
                    <a:pt x="150" y="35"/>
                  </a:lnTo>
                  <a:lnTo>
                    <a:pt x="153" y="35"/>
                  </a:lnTo>
                  <a:lnTo>
                    <a:pt x="153" y="40"/>
                  </a:lnTo>
                  <a:lnTo>
                    <a:pt x="153" y="42"/>
                  </a:lnTo>
                  <a:lnTo>
                    <a:pt x="158" y="42"/>
                  </a:lnTo>
                  <a:lnTo>
                    <a:pt x="158" y="46"/>
                  </a:lnTo>
                  <a:lnTo>
                    <a:pt x="154" y="48"/>
                  </a:lnTo>
                  <a:lnTo>
                    <a:pt x="153" y="51"/>
                  </a:lnTo>
                  <a:lnTo>
                    <a:pt x="148" y="53"/>
                  </a:lnTo>
                  <a:lnTo>
                    <a:pt x="146" y="51"/>
                  </a:lnTo>
                  <a:lnTo>
                    <a:pt x="143" y="49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7" y="51"/>
                  </a:lnTo>
                  <a:lnTo>
                    <a:pt x="134" y="59"/>
                  </a:lnTo>
                  <a:lnTo>
                    <a:pt x="134" y="63"/>
                  </a:lnTo>
                  <a:lnTo>
                    <a:pt x="134" y="65"/>
                  </a:lnTo>
                  <a:lnTo>
                    <a:pt x="132" y="67"/>
                  </a:lnTo>
                  <a:lnTo>
                    <a:pt x="130" y="69"/>
                  </a:lnTo>
                  <a:lnTo>
                    <a:pt x="129" y="69"/>
                  </a:lnTo>
                  <a:lnTo>
                    <a:pt x="128" y="66"/>
                  </a:lnTo>
                  <a:lnTo>
                    <a:pt x="126" y="66"/>
                  </a:lnTo>
                  <a:lnTo>
                    <a:pt x="123" y="65"/>
                  </a:lnTo>
                  <a:lnTo>
                    <a:pt x="120" y="64"/>
                  </a:lnTo>
                  <a:lnTo>
                    <a:pt x="119" y="64"/>
                  </a:lnTo>
                  <a:lnTo>
                    <a:pt x="118" y="65"/>
                  </a:lnTo>
                  <a:lnTo>
                    <a:pt x="117" y="70"/>
                  </a:lnTo>
                  <a:lnTo>
                    <a:pt x="116" y="71"/>
                  </a:lnTo>
                  <a:lnTo>
                    <a:pt x="111" y="71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4" y="70"/>
                  </a:lnTo>
                  <a:lnTo>
                    <a:pt x="104" y="73"/>
                  </a:lnTo>
                  <a:lnTo>
                    <a:pt x="102" y="75"/>
                  </a:lnTo>
                  <a:lnTo>
                    <a:pt x="101" y="82"/>
                  </a:lnTo>
                  <a:lnTo>
                    <a:pt x="101" y="88"/>
                  </a:lnTo>
                  <a:lnTo>
                    <a:pt x="105" y="94"/>
                  </a:lnTo>
                  <a:lnTo>
                    <a:pt x="107" y="95"/>
                  </a:lnTo>
                  <a:lnTo>
                    <a:pt x="107" y="107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3" y="114"/>
                  </a:lnTo>
                  <a:lnTo>
                    <a:pt x="119" y="119"/>
                  </a:lnTo>
                  <a:lnTo>
                    <a:pt x="119" y="120"/>
                  </a:lnTo>
                  <a:lnTo>
                    <a:pt x="123" y="124"/>
                  </a:lnTo>
                  <a:lnTo>
                    <a:pt x="124" y="127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25" y="135"/>
                  </a:lnTo>
                  <a:lnTo>
                    <a:pt x="124" y="135"/>
                  </a:lnTo>
                  <a:lnTo>
                    <a:pt x="123" y="136"/>
                  </a:lnTo>
                  <a:lnTo>
                    <a:pt x="124" y="137"/>
                  </a:lnTo>
                  <a:lnTo>
                    <a:pt x="120" y="141"/>
                  </a:lnTo>
                  <a:lnTo>
                    <a:pt x="118" y="145"/>
                  </a:lnTo>
                  <a:lnTo>
                    <a:pt x="114" y="147"/>
                  </a:lnTo>
                  <a:lnTo>
                    <a:pt x="111" y="148"/>
                  </a:lnTo>
                  <a:lnTo>
                    <a:pt x="108" y="148"/>
                  </a:lnTo>
                  <a:lnTo>
                    <a:pt x="107" y="148"/>
                  </a:lnTo>
                  <a:lnTo>
                    <a:pt x="106" y="147"/>
                  </a:lnTo>
                  <a:lnTo>
                    <a:pt x="104" y="148"/>
                  </a:lnTo>
                  <a:lnTo>
                    <a:pt x="99" y="148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3" y="148"/>
                  </a:lnTo>
                  <a:lnTo>
                    <a:pt x="93" y="147"/>
                  </a:lnTo>
                  <a:lnTo>
                    <a:pt x="87" y="147"/>
                  </a:lnTo>
                  <a:lnTo>
                    <a:pt x="83" y="148"/>
                  </a:lnTo>
                  <a:lnTo>
                    <a:pt x="82" y="148"/>
                  </a:lnTo>
                  <a:lnTo>
                    <a:pt x="81" y="148"/>
                  </a:lnTo>
                  <a:lnTo>
                    <a:pt x="81" y="145"/>
                  </a:lnTo>
                  <a:lnTo>
                    <a:pt x="83" y="144"/>
                  </a:lnTo>
                  <a:lnTo>
                    <a:pt x="84" y="142"/>
                  </a:lnTo>
                  <a:lnTo>
                    <a:pt x="83" y="138"/>
                  </a:lnTo>
                  <a:lnTo>
                    <a:pt x="82" y="137"/>
                  </a:lnTo>
                  <a:lnTo>
                    <a:pt x="78" y="136"/>
                  </a:lnTo>
                  <a:lnTo>
                    <a:pt x="75" y="137"/>
                  </a:lnTo>
                  <a:lnTo>
                    <a:pt x="72" y="136"/>
                  </a:lnTo>
                  <a:lnTo>
                    <a:pt x="71" y="138"/>
                  </a:lnTo>
                  <a:lnTo>
                    <a:pt x="66" y="136"/>
                  </a:lnTo>
                  <a:lnTo>
                    <a:pt x="65" y="138"/>
                  </a:lnTo>
                  <a:lnTo>
                    <a:pt x="64" y="139"/>
                  </a:lnTo>
                  <a:lnTo>
                    <a:pt x="63" y="139"/>
                  </a:lnTo>
                  <a:lnTo>
                    <a:pt x="59" y="139"/>
                  </a:lnTo>
                  <a:lnTo>
                    <a:pt x="58" y="139"/>
                  </a:lnTo>
                  <a:lnTo>
                    <a:pt x="57" y="139"/>
                  </a:lnTo>
                  <a:lnTo>
                    <a:pt x="57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3" y="139"/>
                  </a:lnTo>
                  <a:lnTo>
                    <a:pt x="51" y="136"/>
                  </a:lnTo>
                  <a:lnTo>
                    <a:pt x="48" y="132"/>
                  </a:lnTo>
                  <a:lnTo>
                    <a:pt x="47" y="115"/>
                  </a:lnTo>
                  <a:lnTo>
                    <a:pt x="45" y="115"/>
                  </a:lnTo>
                  <a:lnTo>
                    <a:pt x="44" y="117"/>
                  </a:lnTo>
                  <a:lnTo>
                    <a:pt x="39" y="114"/>
                  </a:lnTo>
                  <a:lnTo>
                    <a:pt x="38" y="115"/>
                  </a:lnTo>
                  <a:lnTo>
                    <a:pt x="36" y="115"/>
                  </a:lnTo>
                  <a:lnTo>
                    <a:pt x="35" y="118"/>
                  </a:lnTo>
                  <a:lnTo>
                    <a:pt x="34" y="119"/>
                  </a:lnTo>
                  <a:lnTo>
                    <a:pt x="33" y="120"/>
                  </a:lnTo>
                  <a:lnTo>
                    <a:pt x="29" y="123"/>
                  </a:lnTo>
                  <a:lnTo>
                    <a:pt x="28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2" y="120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1"/>
                  </a:lnTo>
                  <a:lnTo>
                    <a:pt x="14" y="108"/>
                  </a:lnTo>
                  <a:lnTo>
                    <a:pt x="10" y="107"/>
                  </a:lnTo>
                  <a:lnTo>
                    <a:pt x="10" y="109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3" y="107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10" name="Freeform 265"/>
            <p:cNvSpPr>
              <a:spLocks/>
            </p:cNvSpPr>
            <p:nvPr/>
          </p:nvSpPr>
          <p:spPr bwMode="auto">
            <a:xfrm>
              <a:off x="6661739" y="5302647"/>
              <a:ext cx="530787" cy="343267"/>
            </a:xfrm>
            <a:custGeom>
              <a:avLst/>
              <a:gdLst>
                <a:gd name="T0" fmla="*/ 533 w 263"/>
                <a:gd name="T1" fmla="*/ 3651 h 180"/>
                <a:gd name="T2" fmla="*/ 955 w 263"/>
                <a:gd name="T3" fmla="*/ 3422 h 180"/>
                <a:gd name="T4" fmla="*/ 1052 w 263"/>
                <a:gd name="T5" fmla="*/ 2666 h 180"/>
                <a:gd name="T6" fmla="*/ 1648 w 263"/>
                <a:gd name="T7" fmla="*/ 1302 h 180"/>
                <a:gd name="T8" fmla="*/ 2261 w 263"/>
                <a:gd name="T9" fmla="*/ 1696 h 180"/>
                <a:gd name="T10" fmla="*/ 2647 w 263"/>
                <a:gd name="T11" fmla="*/ 2165 h 180"/>
                <a:gd name="T12" fmla="*/ 3368 w 263"/>
                <a:gd name="T13" fmla="*/ 2032 h 180"/>
                <a:gd name="T14" fmla="*/ 4762 w 263"/>
                <a:gd name="T15" fmla="*/ 2375 h 180"/>
                <a:gd name="T16" fmla="*/ 5116 w 263"/>
                <a:gd name="T17" fmla="*/ 2666 h 180"/>
                <a:gd name="T18" fmla="*/ 5533 w 263"/>
                <a:gd name="T19" fmla="*/ 2681 h 180"/>
                <a:gd name="T20" fmla="*/ 6143 w 263"/>
                <a:gd name="T21" fmla="*/ 2921 h 180"/>
                <a:gd name="T22" fmla="*/ 5817 w 263"/>
                <a:gd name="T23" fmla="*/ 1848 h 180"/>
                <a:gd name="T24" fmla="*/ 5747 w 263"/>
                <a:gd name="T25" fmla="*/ 1257 h 180"/>
                <a:gd name="T26" fmla="*/ 5633 w 263"/>
                <a:gd name="T27" fmla="*/ 756 h 180"/>
                <a:gd name="T28" fmla="*/ 5817 w 263"/>
                <a:gd name="T29" fmla="*/ 143 h 180"/>
                <a:gd name="T30" fmla="*/ 6081 w 263"/>
                <a:gd name="T31" fmla="*/ 317 h 180"/>
                <a:gd name="T32" fmla="*/ 6497 w 263"/>
                <a:gd name="T33" fmla="*/ 317 h 180"/>
                <a:gd name="T34" fmla="*/ 6776 w 263"/>
                <a:gd name="T35" fmla="*/ 439 h 180"/>
                <a:gd name="T36" fmla="*/ 7128 w 263"/>
                <a:gd name="T37" fmla="*/ 940 h 180"/>
                <a:gd name="T38" fmla="*/ 6969 w 263"/>
                <a:gd name="T39" fmla="*/ 1803 h 180"/>
                <a:gd name="T40" fmla="*/ 6927 w 263"/>
                <a:gd name="T41" fmla="*/ 2165 h 180"/>
                <a:gd name="T42" fmla="*/ 7281 w 263"/>
                <a:gd name="T43" fmla="*/ 2482 h 180"/>
                <a:gd name="T44" fmla="*/ 8363 w 263"/>
                <a:gd name="T45" fmla="*/ 1486 h 180"/>
                <a:gd name="T46" fmla="*/ 8772 w 263"/>
                <a:gd name="T47" fmla="*/ 1257 h 180"/>
                <a:gd name="T48" fmla="*/ 9042 w 263"/>
                <a:gd name="T49" fmla="*/ 1073 h 180"/>
                <a:gd name="T50" fmla="*/ 9473 w 263"/>
                <a:gd name="T51" fmla="*/ 546 h 180"/>
                <a:gd name="T52" fmla="*/ 9769 w 263"/>
                <a:gd name="T53" fmla="*/ 424 h 180"/>
                <a:gd name="T54" fmla="*/ 10186 w 263"/>
                <a:gd name="T55" fmla="*/ 940 h 180"/>
                <a:gd name="T56" fmla="*/ 10795 w 263"/>
                <a:gd name="T57" fmla="*/ 1848 h 180"/>
                <a:gd name="T58" fmla="*/ 11409 w 263"/>
                <a:gd name="T59" fmla="*/ 2242 h 180"/>
                <a:gd name="T60" fmla="*/ 11927 w 263"/>
                <a:gd name="T61" fmla="*/ 3183 h 180"/>
                <a:gd name="T62" fmla="*/ 12560 w 263"/>
                <a:gd name="T63" fmla="*/ 3729 h 180"/>
                <a:gd name="T64" fmla="*/ 13170 w 263"/>
                <a:gd name="T65" fmla="*/ 4591 h 180"/>
                <a:gd name="T66" fmla="*/ 13997 w 263"/>
                <a:gd name="T67" fmla="*/ 5031 h 180"/>
                <a:gd name="T68" fmla="*/ 13997 w 263"/>
                <a:gd name="T69" fmla="*/ 7089 h 180"/>
                <a:gd name="T70" fmla="*/ 14644 w 263"/>
                <a:gd name="T71" fmla="*/ 9755 h 180"/>
                <a:gd name="T72" fmla="*/ 15277 w 263"/>
                <a:gd name="T73" fmla="*/ 10595 h 180"/>
                <a:gd name="T74" fmla="*/ 14853 w 263"/>
                <a:gd name="T75" fmla="*/ 11770 h 180"/>
                <a:gd name="T76" fmla="*/ 14473 w 263"/>
                <a:gd name="T77" fmla="*/ 12081 h 180"/>
                <a:gd name="T78" fmla="*/ 14160 w 263"/>
                <a:gd name="T79" fmla="*/ 13001 h 180"/>
                <a:gd name="T80" fmla="*/ 13645 w 263"/>
                <a:gd name="T81" fmla="*/ 13618 h 180"/>
                <a:gd name="T82" fmla="*/ 13263 w 263"/>
                <a:gd name="T83" fmla="*/ 13511 h 180"/>
                <a:gd name="T84" fmla="*/ 12791 w 263"/>
                <a:gd name="T85" fmla="*/ 13001 h 180"/>
                <a:gd name="T86" fmla="*/ 12143 w 263"/>
                <a:gd name="T87" fmla="*/ 12937 h 180"/>
                <a:gd name="T88" fmla="*/ 11096 w 263"/>
                <a:gd name="T89" fmla="*/ 12632 h 180"/>
                <a:gd name="T90" fmla="*/ 9827 w 263"/>
                <a:gd name="T91" fmla="*/ 12209 h 180"/>
                <a:gd name="T92" fmla="*/ 8772 w 263"/>
                <a:gd name="T93" fmla="*/ 12000 h 180"/>
                <a:gd name="T94" fmla="*/ 8250 w 263"/>
                <a:gd name="T95" fmla="*/ 11451 h 180"/>
                <a:gd name="T96" fmla="*/ 7615 w 263"/>
                <a:gd name="T97" fmla="*/ 10829 h 180"/>
                <a:gd name="T98" fmla="*/ 6081 w 263"/>
                <a:gd name="T99" fmla="*/ 10149 h 180"/>
                <a:gd name="T100" fmla="*/ 4398 w 263"/>
                <a:gd name="T101" fmla="*/ 9293 h 180"/>
                <a:gd name="T102" fmla="*/ 3501 w 263"/>
                <a:gd name="T103" fmla="*/ 8818 h 180"/>
                <a:gd name="T104" fmla="*/ 2835 w 263"/>
                <a:gd name="T105" fmla="*/ 7952 h 180"/>
                <a:gd name="T106" fmla="*/ 1811 w 263"/>
                <a:gd name="T107" fmla="*/ 7363 h 180"/>
                <a:gd name="T108" fmla="*/ 1587 w 263"/>
                <a:gd name="T109" fmla="*/ 6834 h 180"/>
                <a:gd name="T110" fmla="*/ 1394 w 263"/>
                <a:gd name="T111" fmla="*/ 6834 h 180"/>
                <a:gd name="T112" fmla="*/ 1220 w 263"/>
                <a:gd name="T113" fmla="*/ 6649 h 180"/>
                <a:gd name="T114" fmla="*/ 771 w 263"/>
                <a:gd name="T115" fmla="*/ 5971 h 180"/>
                <a:gd name="T116" fmla="*/ 359 w 263"/>
                <a:gd name="T117" fmla="*/ 5241 h 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3"/>
                <a:gd name="T178" fmla="*/ 0 h 180"/>
                <a:gd name="T179" fmla="*/ 263 w 263"/>
                <a:gd name="T180" fmla="*/ 180 h 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3" h="180">
                  <a:moveTo>
                    <a:pt x="0" y="62"/>
                  </a:moveTo>
                  <a:lnTo>
                    <a:pt x="1" y="56"/>
                  </a:lnTo>
                  <a:lnTo>
                    <a:pt x="3" y="47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9" y="42"/>
                  </a:lnTo>
                  <a:lnTo>
                    <a:pt x="19" y="38"/>
                  </a:lnTo>
                  <a:lnTo>
                    <a:pt x="18" y="34"/>
                  </a:lnTo>
                  <a:lnTo>
                    <a:pt x="18" y="31"/>
                  </a:lnTo>
                  <a:lnTo>
                    <a:pt x="18" y="23"/>
                  </a:lnTo>
                  <a:lnTo>
                    <a:pt x="19" y="19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6" y="18"/>
                  </a:lnTo>
                  <a:lnTo>
                    <a:pt x="37" y="19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2" y="26"/>
                  </a:lnTo>
                  <a:lnTo>
                    <a:pt x="43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5" y="28"/>
                  </a:lnTo>
                  <a:lnTo>
                    <a:pt x="58" y="26"/>
                  </a:lnTo>
                  <a:lnTo>
                    <a:pt x="66" y="26"/>
                  </a:lnTo>
                  <a:lnTo>
                    <a:pt x="71" y="28"/>
                  </a:lnTo>
                  <a:lnTo>
                    <a:pt x="76" y="30"/>
                  </a:lnTo>
                  <a:lnTo>
                    <a:pt x="81" y="30"/>
                  </a:lnTo>
                  <a:lnTo>
                    <a:pt x="82" y="31"/>
                  </a:lnTo>
                  <a:lnTo>
                    <a:pt x="83" y="30"/>
                  </a:lnTo>
                  <a:lnTo>
                    <a:pt x="85" y="30"/>
                  </a:lnTo>
                  <a:lnTo>
                    <a:pt x="84" y="34"/>
                  </a:lnTo>
                  <a:lnTo>
                    <a:pt x="88" y="35"/>
                  </a:lnTo>
                  <a:lnTo>
                    <a:pt x="88" y="34"/>
                  </a:lnTo>
                  <a:lnTo>
                    <a:pt x="89" y="34"/>
                  </a:lnTo>
                  <a:lnTo>
                    <a:pt x="90" y="34"/>
                  </a:lnTo>
                  <a:lnTo>
                    <a:pt x="91" y="34"/>
                  </a:lnTo>
                  <a:lnTo>
                    <a:pt x="95" y="34"/>
                  </a:lnTo>
                  <a:lnTo>
                    <a:pt x="95" y="35"/>
                  </a:lnTo>
                  <a:lnTo>
                    <a:pt x="99" y="36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40"/>
                  </a:lnTo>
                  <a:lnTo>
                    <a:pt x="106" y="38"/>
                  </a:lnTo>
                  <a:lnTo>
                    <a:pt x="106" y="37"/>
                  </a:lnTo>
                  <a:lnTo>
                    <a:pt x="106" y="36"/>
                  </a:lnTo>
                  <a:lnTo>
                    <a:pt x="105" y="35"/>
                  </a:lnTo>
                  <a:lnTo>
                    <a:pt x="102" y="32"/>
                  </a:lnTo>
                  <a:lnTo>
                    <a:pt x="100" y="24"/>
                  </a:lnTo>
                  <a:lnTo>
                    <a:pt x="100" y="23"/>
                  </a:lnTo>
                  <a:lnTo>
                    <a:pt x="100" y="20"/>
                  </a:lnTo>
                  <a:lnTo>
                    <a:pt x="99" y="18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9" y="13"/>
                  </a:lnTo>
                  <a:lnTo>
                    <a:pt x="97" y="13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7"/>
                  </a:lnTo>
                  <a:lnTo>
                    <a:pt x="96" y="5"/>
                  </a:lnTo>
                  <a:lnTo>
                    <a:pt x="96" y="4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3" y="6"/>
                  </a:lnTo>
                  <a:lnTo>
                    <a:pt x="105" y="4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2" y="4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4" y="2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23" y="8"/>
                  </a:lnTo>
                  <a:lnTo>
                    <a:pt x="124" y="10"/>
                  </a:lnTo>
                  <a:lnTo>
                    <a:pt x="124" y="11"/>
                  </a:lnTo>
                  <a:lnTo>
                    <a:pt x="123" y="12"/>
                  </a:lnTo>
                  <a:lnTo>
                    <a:pt x="121" y="14"/>
                  </a:lnTo>
                  <a:lnTo>
                    <a:pt x="121" y="16"/>
                  </a:lnTo>
                  <a:lnTo>
                    <a:pt x="121" y="19"/>
                  </a:lnTo>
                  <a:lnTo>
                    <a:pt x="121" y="22"/>
                  </a:lnTo>
                  <a:lnTo>
                    <a:pt x="120" y="23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9" y="28"/>
                  </a:lnTo>
                  <a:lnTo>
                    <a:pt x="121" y="26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29"/>
                  </a:lnTo>
                  <a:lnTo>
                    <a:pt x="125" y="32"/>
                  </a:lnTo>
                  <a:lnTo>
                    <a:pt x="129" y="32"/>
                  </a:lnTo>
                  <a:lnTo>
                    <a:pt x="130" y="31"/>
                  </a:lnTo>
                  <a:lnTo>
                    <a:pt x="136" y="25"/>
                  </a:lnTo>
                  <a:lnTo>
                    <a:pt x="138" y="20"/>
                  </a:lnTo>
                  <a:lnTo>
                    <a:pt x="144" y="19"/>
                  </a:lnTo>
                  <a:lnTo>
                    <a:pt x="145" y="17"/>
                  </a:lnTo>
                  <a:lnTo>
                    <a:pt x="147" y="17"/>
                  </a:lnTo>
                  <a:lnTo>
                    <a:pt x="148" y="18"/>
                  </a:lnTo>
                  <a:lnTo>
                    <a:pt x="149" y="17"/>
                  </a:lnTo>
                  <a:lnTo>
                    <a:pt x="151" y="16"/>
                  </a:lnTo>
                  <a:lnTo>
                    <a:pt x="153" y="17"/>
                  </a:lnTo>
                  <a:lnTo>
                    <a:pt x="154" y="16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6" y="14"/>
                  </a:lnTo>
                  <a:lnTo>
                    <a:pt x="156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3" y="8"/>
                  </a:lnTo>
                  <a:lnTo>
                    <a:pt x="163" y="7"/>
                  </a:lnTo>
                  <a:lnTo>
                    <a:pt x="165" y="6"/>
                  </a:lnTo>
                  <a:lnTo>
                    <a:pt x="167" y="6"/>
                  </a:lnTo>
                  <a:lnTo>
                    <a:pt x="166" y="4"/>
                  </a:lnTo>
                  <a:lnTo>
                    <a:pt x="167" y="2"/>
                  </a:lnTo>
                  <a:lnTo>
                    <a:pt x="168" y="5"/>
                  </a:lnTo>
                  <a:lnTo>
                    <a:pt x="169" y="5"/>
                  </a:lnTo>
                  <a:lnTo>
                    <a:pt x="169" y="6"/>
                  </a:lnTo>
                  <a:lnTo>
                    <a:pt x="171" y="7"/>
                  </a:lnTo>
                  <a:lnTo>
                    <a:pt x="172" y="12"/>
                  </a:lnTo>
                  <a:lnTo>
                    <a:pt x="175" y="12"/>
                  </a:lnTo>
                  <a:lnTo>
                    <a:pt x="177" y="18"/>
                  </a:lnTo>
                  <a:lnTo>
                    <a:pt x="178" y="23"/>
                  </a:lnTo>
                  <a:lnTo>
                    <a:pt x="179" y="24"/>
                  </a:lnTo>
                  <a:lnTo>
                    <a:pt x="181" y="25"/>
                  </a:lnTo>
                  <a:lnTo>
                    <a:pt x="186" y="24"/>
                  </a:lnTo>
                  <a:lnTo>
                    <a:pt x="187" y="22"/>
                  </a:lnTo>
                  <a:lnTo>
                    <a:pt x="190" y="19"/>
                  </a:lnTo>
                  <a:lnTo>
                    <a:pt x="191" y="22"/>
                  </a:lnTo>
                  <a:lnTo>
                    <a:pt x="193" y="25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5"/>
                  </a:lnTo>
                  <a:lnTo>
                    <a:pt x="205" y="41"/>
                  </a:lnTo>
                  <a:lnTo>
                    <a:pt x="207" y="41"/>
                  </a:lnTo>
                  <a:lnTo>
                    <a:pt x="209" y="42"/>
                  </a:lnTo>
                  <a:lnTo>
                    <a:pt x="210" y="46"/>
                  </a:lnTo>
                  <a:lnTo>
                    <a:pt x="211" y="48"/>
                  </a:lnTo>
                  <a:lnTo>
                    <a:pt x="216" y="48"/>
                  </a:lnTo>
                  <a:lnTo>
                    <a:pt x="217" y="50"/>
                  </a:lnTo>
                  <a:lnTo>
                    <a:pt x="219" y="52"/>
                  </a:lnTo>
                  <a:lnTo>
                    <a:pt x="220" y="54"/>
                  </a:lnTo>
                  <a:lnTo>
                    <a:pt x="226" y="58"/>
                  </a:lnTo>
                  <a:lnTo>
                    <a:pt x="227" y="59"/>
                  </a:lnTo>
                  <a:lnTo>
                    <a:pt x="229" y="59"/>
                  </a:lnTo>
                  <a:lnTo>
                    <a:pt x="234" y="59"/>
                  </a:lnTo>
                  <a:lnTo>
                    <a:pt x="235" y="60"/>
                  </a:lnTo>
                  <a:lnTo>
                    <a:pt x="239" y="64"/>
                  </a:lnTo>
                  <a:lnTo>
                    <a:pt x="241" y="65"/>
                  </a:lnTo>
                  <a:lnTo>
                    <a:pt x="241" y="68"/>
                  </a:lnTo>
                  <a:lnTo>
                    <a:pt x="241" y="74"/>
                  </a:lnTo>
                  <a:lnTo>
                    <a:pt x="239" y="88"/>
                  </a:lnTo>
                  <a:lnTo>
                    <a:pt x="239" y="90"/>
                  </a:lnTo>
                  <a:lnTo>
                    <a:pt x="241" y="92"/>
                  </a:lnTo>
                  <a:lnTo>
                    <a:pt x="243" y="95"/>
                  </a:lnTo>
                  <a:lnTo>
                    <a:pt x="245" y="116"/>
                  </a:lnTo>
                  <a:lnTo>
                    <a:pt x="249" y="116"/>
                  </a:lnTo>
                  <a:lnTo>
                    <a:pt x="251" y="118"/>
                  </a:lnTo>
                  <a:lnTo>
                    <a:pt x="252" y="126"/>
                  </a:lnTo>
                  <a:lnTo>
                    <a:pt x="253" y="127"/>
                  </a:lnTo>
                  <a:lnTo>
                    <a:pt x="256" y="130"/>
                  </a:lnTo>
                  <a:lnTo>
                    <a:pt x="257" y="130"/>
                  </a:lnTo>
                  <a:lnTo>
                    <a:pt x="262" y="132"/>
                  </a:lnTo>
                  <a:lnTo>
                    <a:pt x="263" y="137"/>
                  </a:lnTo>
                  <a:lnTo>
                    <a:pt x="262" y="138"/>
                  </a:lnTo>
                  <a:lnTo>
                    <a:pt x="259" y="140"/>
                  </a:lnTo>
                  <a:lnTo>
                    <a:pt x="259" y="144"/>
                  </a:lnTo>
                  <a:lnTo>
                    <a:pt x="257" y="150"/>
                  </a:lnTo>
                  <a:lnTo>
                    <a:pt x="256" y="152"/>
                  </a:lnTo>
                  <a:lnTo>
                    <a:pt x="255" y="154"/>
                  </a:lnTo>
                  <a:lnTo>
                    <a:pt x="253" y="155"/>
                  </a:lnTo>
                  <a:lnTo>
                    <a:pt x="251" y="156"/>
                  </a:lnTo>
                  <a:lnTo>
                    <a:pt x="250" y="157"/>
                  </a:lnTo>
                  <a:lnTo>
                    <a:pt x="249" y="156"/>
                  </a:lnTo>
                  <a:lnTo>
                    <a:pt x="246" y="157"/>
                  </a:lnTo>
                  <a:lnTo>
                    <a:pt x="249" y="162"/>
                  </a:lnTo>
                  <a:lnTo>
                    <a:pt x="249" y="163"/>
                  </a:lnTo>
                  <a:lnTo>
                    <a:pt x="246" y="166"/>
                  </a:lnTo>
                  <a:lnTo>
                    <a:pt x="244" y="168"/>
                  </a:lnTo>
                  <a:lnTo>
                    <a:pt x="243" y="168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72"/>
                  </a:lnTo>
                  <a:lnTo>
                    <a:pt x="235" y="176"/>
                  </a:lnTo>
                  <a:lnTo>
                    <a:pt x="237" y="178"/>
                  </a:lnTo>
                  <a:lnTo>
                    <a:pt x="237" y="179"/>
                  </a:lnTo>
                  <a:lnTo>
                    <a:pt x="234" y="180"/>
                  </a:lnTo>
                  <a:lnTo>
                    <a:pt x="231" y="176"/>
                  </a:lnTo>
                  <a:lnTo>
                    <a:pt x="228" y="175"/>
                  </a:lnTo>
                  <a:lnTo>
                    <a:pt x="227" y="173"/>
                  </a:lnTo>
                  <a:lnTo>
                    <a:pt x="226" y="172"/>
                  </a:lnTo>
                  <a:lnTo>
                    <a:pt x="226" y="170"/>
                  </a:lnTo>
                  <a:lnTo>
                    <a:pt x="222" y="168"/>
                  </a:lnTo>
                  <a:lnTo>
                    <a:pt x="220" y="168"/>
                  </a:lnTo>
                  <a:lnTo>
                    <a:pt x="217" y="168"/>
                  </a:lnTo>
                  <a:lnTo>
                    <a:pt x="216" y="168"/>
                  </a:lnTo>
                  <a:lnTo>
                    <a:pt x="217" y="169"/>
                  </a:lnTo>
                  <a:lnTo>
                    <a:pt x="216" y="169"/>
                  </a:lnTo>
                  <a:lnTo>
                    <a:pt x="209" y="167"/>
                  </a:lnTo>
                  <a:lnTo>
                    <a:pt x="208" y="166"/>
                  </a:lnTo>
                  <a:lnTo>
                    <a:pt x="205" y="166"/>
                  </a:lnTo>
                  <a:lnTo>
                    <a:pt x="198" y="164"/>
                  </a:lnTo>
                  <a:lnTo>
                    <a:pt x="193" y="163"/>
                  </a:lnTo>
                  <a:lnTo>
                    <a:pt x="191" y="163"/>
                  </a:lnTo>
                  <a:lnTo>
                    <a:pt x="187" y="162"/>
                  </a:lnTo>
                  <a:lnTo>
                    <a:pt x="184" y="162"/>
                  </a:lnTo>
                  <a:lnTo>
                    <a:pt x="179" y="160"/>
                  </a:lnTo>
                  <a:lnTo>
                    <a:pt x="172" y="158"/>
                  </a:lnTo>
                  <a:lnTo>
                    <a:pt x="169" y="158"/>
                  </a:lnTo>
                  <a:lnTo>
                    <a:pt x="166" y="157"/>
                  </a:lnTo>
                  <a:lnTo>
                    <a:pt x="165" y="158"/>
                  </a:lnTo>
                  <a:lnTo>
                    <a:pt x="156" y="157"/>
                  </a:lnTo>
                  <a:lnTo>
                    <a:pt x="153" y="155"/>
                  </a:lnTo>
                  <a:lnTo>
                    <a:pt x="151" y="155"/>
                  </a:lnTo>
                  <a:lnTo>
                    <a:pt x="148" y="151"/>
                  </a:lnTo>
                  <a:lnTo>
                    <a:pt x="145" y="151"/>
                  </a:lnTo>
                  <a:lnTo>
                    <a:pt x="144" y="150"/>
                  </a:lnTo>
                  <a:lnTo>
                    <a:pt x="144" y="149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9" y="145"/>
                  </a:lnTo>
                  <a:lnTo>
                    <a:pt x="139" y="144"/>
                  </a:lnTo>
                  <a:lnTo>
                    <a:pt x="137" y="143"/>
                  </a:lnTo>
                  <a:lnTo>
                    <a:pt x="131" y="140"/>
                  </a:lnTo>
                  <a:lnTo>
                    <a:pt x="127" y="139"/>
                  </a:lnTo>
                  <a:lnTo>
                    <a:pt x="126" y="139"/>
                  </a:lnTo>
                  <a:lnTo>
                    <a:pt x="125" y="139"/>
                  </a:lnTo>
                  <a:lnTo>
                    <a:pt x="113" y="134"/>
                  </a:lnTo>
                  <a:lnTo>
                    <a:pt x="105" y="131"/>
                  </a:lnTo>
                  <a:lnTo>
                    <a:pt x="97" y="128"/>
                  </a:lnTo>
                  <a:lnTo>
                    <a:pt x="93" y="127"/>
                  </a:lnTo>
                  <a:lnTo>
                    <a:pt x="87" y="125"/>
                  </a:lnTo>
                  <a:lnTo>
                    <a:pt x="79" y="121"/>
                  </a:lnTo>
                  <a:lnTo>
                    <a:pt x="76" y="120"/>
                  </a:lnTo>
                  <a:lnTo>
                    <a:pt x="69" y="119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1" y="116"/>
                  </a:lnTo>
                  <a:lnTo>
                    <a:pt x="60" y="114"/>
                  </a:lnTo>
                  <a:lnTo>
                    <a:pt x="59" y="114"/>
                  </a:lnTo>
                  <a:lnTo>
                    <a:pt x="59" y="112"/>
                  </a:lnTo>
                  <a:lnTo>
                    <a:pt x="57" y="109"/>
                  </a:lnTo>
                  <a:lnTo>
                    <a:pt x="51" y="106"/>
                  </a:lnTo>
                  <a:lnTo>
                    <a:pt x="49" y="103"/>
                  </a:lnTo>
                  <a:lnTo>
                    <a:pt x="43" y="101"/>
                  </a:lnTo>
                  <a:lnTo>
                    <a:pt x="41" y="100"/>
                  </a:lnTo>
                  <a:lnTo>
                    <a:pt x="35" y="96"/>
                  </a:lnTo>
                  <a:lnTo>
                    <a:pt x="30" y="95"/>
                  </a:lnTo>
                  <a:lnTo>
                    <a:pt x="31" y="95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8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19" y="85"/>
                  </a:lnTo>
                  <a:lnTo>
                    <a:pt x="19" y="84"/>
                  </a:lnTo>
                  <a:lnTo>
                    <a:pt x="16" y="84"/>
                  </a:lnTo>
                  <a:lnTo>
                    <a:pt x="16" y="80"/>
                  </a:lnTo>
                  <a:lnTo>
                    <a:pt x="13" y="77"/>
                  </a:lnTo>
                  <a:lnTo>
                    <a:pt x="11" y="76"/>
                  </a:lnTo>
                  <a:lnTo>
                    <a:pt x="10" y="74"/>
                  </a:lnTo>
                  <a:lnTo>
                    <a:pt x="9" y="72"/>
                  </a:lnTo>
                  <a:lnTo>
                    <a:pt x="7" y="70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Freeform 264"/>
            <p:cNvSpPr>
              <a:spLocks/>
            </p:cNvSpPr>
            <p:nvPr/>
          </p:nvSpPr>
          <p:spPr bwMode="auto">
            <a:xfrm>
              <a:off x="6892516" y="5101117"/>
              <a:ext cx="246567" cy="262433"/>
            </a:xfrm>
            <a:custGeom>
              <a:avLst/>
              <a:gdLst>
                <a:gd name="T0" fmla="*/ 503 w 123"/>
                <a:gd name="T1" fmla="*/ 8647 h 138"/>
                <a:gd name="T2" fmla="*/ 401 w 123"/>
                <a:gd name="T3" fmla="*/ 9082 h 138"/>
                <a:gd name="T4" fmla="*/ 340 w 123"/>
                <a:gd name="T5" fmla="*/ 9772 h 138"/>
                <a:gd name="T6" fmla="*/ 243 w 123"/>
                <a:gd name="T7" fmla="*/ 10126 h 138"/>
                <a:gd name="T8" fmla="*/ 616 w 123"/>
                <a:gd name="T9" fmla="*/ 10126 h 138"/>
                <a:gd name="T10" fmla="*/ 868 w 123"/>
                <a:gd name="T11" fmla="*/ 10368 h 138"/>
                <a:gd name="T12" fmla="*/ 1700 w 123"/>
                <a:gd name="T13" fmla="*/ 9291 h 138"/>
                <a:gd name="T14" fmla="*/ 2051 w 123"/>
                <a:gd name="T15" fmla="*/ 9264 h 138"/>
                <a:gd name="T16" fmla="*/ 2302 w 123"/>
                <a:gd name="T17" fmla="*/ 9264 h 138"/>
                <a:gd name="T18" fmla="*/ 2522 w 123"/>
                <a:gd name="T19" fmla="*/ 8975 h 138"/>
                <a:gd name="T20" fmla="*/ 2918 w 123"/>
                <a:gd name="T21" fmla="*/ 8474 h 138"/>
                <a:gd name="T22" fmla="*/ 3035 w 123"/>
                <a:gd name="T23" fmla="*/ 8415 h 138"/>
                <a:gd name="T24" fmla="*/ 3236 w 123"/>
                <a:gd name="T25" fmla="*/ 8161 h 138"/>
                <a:gd name="T26" fmla="*/ 3573 w 123"/>
                <a:gd name="T27" fmla="*/ 7577 h 138"/>
                <a:gd name="T28" fmla="*/ 3954 w 123"/>
                <a:gd name="T29" fmla="*/ 7081 h 138"/>
                <a:gd name="T30" fmla="*/ 4162 w 123"/>
                <a:gd name="T31" fmla="*/ 6574 h 138"/>
                <a:gd name="T32" fmla="*/ 4251 w 123"/>
                <a:gd name="T33" fmla="*/ 6037 h 138"/>
                <a:gd name="T34" fmla="*/ 4007 w 123"/>
                <a:gd name="T35" fmla="*/ 5690 h 138"/>
                <a:gd name="T36" fmla="*/ 4141 w 123"/>
                <a:gd name="T37" fmla="*/ 5226 h 138"/>
                <a:gd name="T38" fmla="*/ 4347 w 123"/>
                <a:gd name="T39" fmla="*/ 4852 h 138"/>
                <a:gd name="T40" fmla="*/ 4469 w 123"/>
                <a:gd name="T41" fmla="*/ 4436 h 138"/>
                <a:gd name="T42" fmla="*/ 4631 w 123"/>
                <a:gd name="T43" fmla="*/ 4316 h 138"/>
                <a:gd name="T44" fmla="*/ 4816 w 123"/>
                <a:gd name="T45" fmla="*/ 3869 h 138"/>
                <a:gd name="T46" fmla="*/ 4816 w 123"/>
                <a:gd name="T47" fmla="*/ 4230 h 138"/>
                <a:gd name="T48" fmla="*/ 4971 w 123"/>
                <a:gd name="T49" fmla="*/ 4316 h 138"/>
                <a:gd name="T50" fmla="*/ 5273 w 123"/>
                <a:gd name="T51" fmla="*/ 4974 h 138"/>
                <a:gd name="T52" fmla="*/ 5440 w 123"/>
                <a:gd name="T53" fmla="*/ 5831 h 138"/>
                <a:gd name="T54" fmla="*/ 5341 w 123"/>
                <a:gd name="T55" fmla="*/ 6212 h 138"/>
                <a:gd name="T56" fmla="*/ 5587 w 123"/>
                <a:gd name="T57" fmla="*/ 6645 h 138"/>
                <a:gd name="T58" fmla="*/ 5780 w 123"/>
                <a:gd name="T59" fmla="*/ 7412 h 138"/>
                <a:gd name="T60" fmla="*/ 6207 w 123"/>
                <a:gd name="T61" fmla="*/ 7483 h 138"/>
                <a:gd name="T62" fmla="*/ 6499 w 123"/>
                <a:gd name="T63" fmla="*/ 7081 h 138"/>
                <a:gd name="T64" fmla="*/ 6499 w 123"/>
                <a:gd name="T65" fmla="*/ 5896 h 138"/>
                <a:gd name="T66" fmla="*/ 6526 w 123"/>
                <a:gd name="T67" fmla="*/ 4974 h 138"/>
                <a:gd name="T68" fmla="*/ 6442 w 123"/>
                <a:gd name="T69" fmla="*/ 3794 h 138"/>
                <a:gd name="T70" fmla="*/ 6775 w 123"/>
                <a:gd name="T71" fmla="*/ 3186 h 138"/>
                <a:gd name="T72" fmla="*/ 6671 w 123"/>
                <a:gd name="T73" fmla="*/ 2725 h 138"/>
                <a:gd name="T74" fmla="*/ 6442 w 123"/>
                <a:gd name="T75" fmla="*/ 2209 h 138"/>
                <a:gd name="T76" fmla="*/ 5682 w 123"/>
                <a:gd name="T77" fmla="*/ 2106 h 138"/>
                <a:gd name="T78" fmla="*/ 5273 w 123"/>
                <a:gd name="T79" fmla="*/ 2289 h 138"/>
                <a:gd name="T80" fmla="*/ 5121 w 123"/>
                <a:gd name="T81" fmla="*/ 1185 h 138"/>
                <a:gd name="T82" fmla="*/ 4570 w 123"/>
                <a:gd name="T83" fmla="*/ 1496 h 138"/>
                <a:gd name="T84" fmla="*/ 4141 w 123"/>
                <a:gd name="T85" fmla="*/ 2035 h 138"/>
                <a:gd name="T86" fmla="*/ 3697 w 123"/>
                <a:gd name="T87" fmla="*/ 1587 h 138"/>
                <a:gd name="T88" fmla="*/ 3479 w 123"/>
                <a:gd name="T89" fmla="*/ 390 h 138"/>
                <a:gd name="T90" fmla="*/ 2806 w 123"/>
                <a:gd name="T91" fmla="*/ 313 h 138"/>
                <a:gd name="T92" fmla="*/ 2203 w 123"/>
                <a:gd name="T93" fmla="*/ 1151 h 138"/>
                <a:gd name="T94" fmla="*/ 2203 w 123"/>
                <a:gd name="T95" fmla="*/ 1286 h 138"/>
                <a:gd name="T96" fmla="*/ 2051 w 123"/>
                <a:gd name="T97" fmla="*/ 1793 h 138"/>
                <a:gd name="T98" fmla="*/ 1678 w 123"/>
                <a:gd name="T99" fmla="*/ 2209 h 138"/>
                <a:gd name="T100" fmla="*/ 1596 w 123"/>
                <a:gd name="T101" fmla="*/ 2289 h 138"/>
                <a:gd name="T102" fmla="*/ 1678 w 123"/>
                <a:gd name="T103" fmla="*/ 2725 h 138"/>
                <a:gd name="T104" fmla="*/ 1596 w 123"/>
                <a:gd name="T105" fmla="*/ 3043 h 138"/>
                <a:gd name="T106" fmla="*/ 1528 w 123"/>
                <a:gd name="T107" fmla="*/ 3617 h 138"/>
                <a:gd name="T108" fmla="*/ 1188 w 123"/>
                <a:gd name="T109" fmla="*/ 3794 h 138"/>
                <a:gd name="T110" fmla="*/ 1277 w 123"/>
                <a:gd name="T111" fmla="*/ 4108 h 138"/>
                <a:gd name="T112" fmla="*/ 1335 w 123"/>
                <a:gd name="T113" fmla="*/ 4752 h 138"/>
                <a:gd name="T114" fmla="*/ 1370 w 123"/>
                <a:gd name="T115" fmla="*/ 5288 h 138"/>
                <a:gd name="T116" fmla="*/ 1017 w 123"/>
                <a:gd name="T117" fmla="*/ 5472 h 138"/>
                <a:gd name="T118" fmla="*/ 868 w 123"/>
                <a:gd name="T119" fmla="*/ 6306 h 138"/>
                <a:gd name="T120" fmla="*/ 711 w 123"/>
                <a:gd name="T121" fmla="*/ 6751 h 138"/>
                <a:gd name="T122" fmla="*/ 243 w 123"/>
                <a:gd name="T123" fmla="*/ 7577 h 138"/>
                <a:gd name="T124" fmla="*/ 58 w 123"/>
                <a:gd name="T125" fmla="*/ 8037 h 1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3"/>
                <a:gd name="T190" fmla="*/ 0 h 138"/>
                <a:gd name="T191" fmla="*/ 123 w 123"/>
                <a:gd name="T192" fmla="*/ 138 h 1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3" h="138">
                  <a:moveTo>
                    <a:pt x="0" y="108"/>
                  </a:moveTo>
                  <a:lnTo>
                    <a:pt x="3" y="112"/>
                  </a:lnTo>
                  <a:lnTo>
                    <a:pt x="3" y="113"/>
                  </a:lnTo>
                  <a:lnTo>
                    <a:pt x="9" y="114"/>
                  </a:lnTo>
                  <a:lnTo>
                    <a:pt x="10" y="116"/>
                  </a:lnTo>
                  <a:lnTo>
                    <a:pt x="10" y="117"/>
                  </a:lnTo>
                  <a:lnTo>
                    <a:pt x="9" y="118"/>
                  </a:lnTo>
                  <a:lnTo>
                    <a:pt x="7" y="120"/>
                  </a:lnTo>
                  <a:lnTo>
                    <a:pt x="7" y="122"/>
                  </a:lnTo>
                  <a:lnTo>
                    <a:pt x="7" y="125"/>
                  </a:lnTo>
                  <a:lnTo>
                    <a:pt x="7" y="128"/>
                  </a:lnTo>
                  <a:lnTo>
                    <a:pt x="6" y="129"/>
                  </a:lnTo>
                  <a:lnTo>
                    <a:pt x="5" y="131"/>
                  </a:lnTo>
                  <a:lnTo>
                    <a:pt x="4" y="131"/>
                  </a:lnTo>
                  <a:lnTo>
                    <a:pt x="4" y="132"/>
                  </a:lnTo>
                  <a:lnTo>
                    <a:pt x="4" y="134"/>
                  </a:lnTo>
                  <a:lnTo>
                    <a:pt x="5" y="134"/>
                  </a:lnTo>
                  <a:lnTo>
                    <a:pt x="7" y="132"/>
                  </a:lnTo>
                  <a:lnTo>
                    <a:pt x="11" y="132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1" y="138"/>
                  </a:lnTo>
                  <a:lnTo>
                    <a:pt x="15" y="138"/>
                  </a:lnTo>
                  <a:lnTo>
                    <a:pt x="16" y="137"/>
                  </a:lnTo>
                  <a:lnTo>
                    <a:pt x="22" y="131"/>
                  </a:lnTo>
                  <a:lnTo>
                    <a:pt x="24" y="126"/>
                  </a:lnTo>
                  <a:lnTo>
                    <a:pt x="30" y="125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4" y="124"/>
                  </a:lnTo>
                  <a:lnTo>
                    <a:pt x="35" y="123"/>
                  </a:lnTo>
                  <a:lnTo>
                    <a:pt x="37" y="122"/>
                  </a:lnTo>
                  <a:lnTo>
                    <a:pt x="39" y="123"/>
                  </a:lnTo>
                  <a:lnTo>
                    <a:pt x="40" y="122"/>
                  </a:lnTo>
                  <a:lnTo>
                    <a:pt x="41" y="122"/>
                  </a:lnTo>
                  <a:lnTo>
                    <a:pt x="42" y="122"/>
                  </a:lnTo>
                  <a:lnTo>
                    <a:pt x="42" y="120"/>
                  </a:lnTo>
                  <a:lnTo>
                    <a:pt x="42" y="119"/>
                  </a:lnTo>
                  <a:lnTo>
                    <a:pt x="45" y="119"/>
                  </a:lnTo>
                  <a:lnTo>
                    <a:pt x="46" y="119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51" y="112"/>
                  </a:lnTo>
                  <a:lnTo>
                    <a:pt x="53" y="112"/>
                  </a:lnTo>
                  <a:lnTo>
                    <a:pt x="52" y="110"/>
                  </a:lnTo>
                  <a:lnTo>
                    <a:pt x="53" y="108"/>
                  </a:lnTo>
                  <a:lnTo>
                    <a:pt x="54" y="111"/>
                  </a:lnTo>
                  <a:lnTo>
                    <a:pt x="55" y="111"/>
                  </a:lnTo>
                  <a:lnTo>
                    <a:pt x="55" y="112"/>
                  </a:lnTo>
                  <a:lnTo>
                    <a:pt x="57" y="111"/>
                  </a:lnTo>
                  <a:lnTo>
                    <a:pt x="58" y="111"/>
                  </a:lnTo>
                  <a:lnTo>
                    <a:pt x="59" y="108"/>
                  </a:lnTo>
                  <a:lnTo>
                    <a:pt x="60" y="107"/>
                  </a:lnTo>
                  <a:lnTo>
                    <a:pt x="60" y="106"/>
                  </a:lnTo>
                  <a:lnTo>
                    <a:pt x="64" y="101"/>
                  </a:lnTo>
                  <a:lnTo>
                    <a:pt x="65" y="100"/>
                  </a:lnTo>
                  <a:lnTo>
                    <a:pt x="65" y="99"/>
                  </a:lnTo>
                  <a:lnTo>
                    <a:pt x="69" y="96"/>
                  </a:lnTo>
                  <a:lnTo>
                    <a:pt x="70" y="95"/>
                  </a:lnTo>
                  <a:lnTo>
                    <a:pt x="72" y="94"/>
                  </a:lnTo>
                  <a:lnTo>
                    <a:pt x="73" y="93"/>
                  </a:lnTo>
                  <a:lnTo>
                    <a:pt x="73" y="90"/>
                  </a:lnTo>
                  <a:lnTo>
                    <a:pt x="75" y="88"/>
                  </a:lnTo>
                  <a:lnTo>
                    <a:pt x="76" y="87"/>
                  </a:lnTo>
                  <a:lnTo>
                    <a:pt x="77" y="84"/>
                  </a:lnTo>
                  <a:lnTo>
                    <a:pt x="77" y="83"/>
                  </a:lnTo>
                  <a:lnTo>
                    <a:pt x="77" y="82"/>
                  </a:lnTo>
                  <a:lnTo>
                    <a:pt x="77" y="80"/>
                  </a:lnTo>
                  <a:lnTo>
                    <a:pt x="77" y="78"/>
                  </a:lnTo>
                  <a:lnTo>
                    <a:pt x="76" y="78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3" y="72"/>
                  </a:lnTo>
                  <a:lnTo>
                    <a:pt x="75" y="71"/>
                  </a:lnTo>
                  <a:lnTo>
                    <a:pt x="75" y="70"/>
                  </a:lnTo>
                  <a:lnTo>
                    <a:pt x="75" y="69"/>
                  </a:lnTo>
                  <a:lnTo>
                    <a:pt x="78" y="65"/>
                  </a:lnTo>
                  <a:lnTo>
                    <a:pt x="78" y="64"/>
                  </a:lnTo>
                  <a:lnTo>
                    <a:pt x="79" y="65"/>
                  </a:lnTo>
                  <a:lnTo>
                    <a:pt x="79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2" y="57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4" y="56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7" y="51"/>
                  </a:lnTo>
                  <a:lnTo>
                    <a:pt x="88" y="52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8" y="56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7"/>
                  </a:lnTo>
                  <a:lnTo>
                    <a:pt x="91" y="59"/>
                  </a:lnTo>
                  <a:lnTo>
                    <a:pt x="90" y="62"/>
                  </a:lnTo>
                  <a:lnTo>
                    <a:pt x="91" y="63"/>
                  </a:lnTo>
                  <a:lnTo>
                    <a:pt x="96" y="66"/>
                  </a:lnTo>
                  <a:lnTo>
                    <a:pt x="96" y="69"/>
                  </a:lnTo>
                  <a:lnTo>
                    <a:pt x="97" y="74"/>
                  </a:lnTo>
                  <a:lnTo>
                    <a:pt x="99" y="76"/>
                  </a:lnTo>
                  <a:lnTo>
                    <a:pt x="99" y="77"/>
                  </a:lnTo>
                  <a:lnTo>
                    <a:pt x="96" y="77"/>
                  </a:lnTo>
                  <a:lnTo>
                    <a:pt x="97" y="80"/>
                  </a:lnTo>
                  <a:lnTo>
                    <a:pt x="97" y="81"/>
                  </a:lnTo>
                  <a:lnTo>
                    <a:pt x="97" y="82"/>
                  </a:lnTo>
                  <a:lnTo>
                    <a:pt x="100" y="83"/>
                  </a:lnTo>
                  <a:lnTo>
                    <a:pt x="101" y="84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2" y="92"/>
                  </a:lnTo>
                  <a:lnTo>
                    <a:pt x="103" y="94"/>
                  </a:lnTo>
                  <a:lnTo>
                    <a:pt x="103" y="95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12" y="99"/>
                  </a:lnTo>
                  <a:lnTo>
                    <a:pt x="113" y="99"/>
                  </a:lnTo>
                  <a:lnTo>
                    <a:pt x="114" y="99"/>
                  </a:lnTo>
                  <a:lnTo>
                    <a:pt x="115" y="98"/>
                  </a:lnTo>
                  <a:lnTo>
                    <a:pt x="117" y="9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8" y="87"/>
                  </a:lnTo>
                  <a:lnTo>
                    <a:pt x="118" y="81"/>
                  </a:lnTo>
                  <a:lnTo>
                    <a:pt x="118" y="78"/>
                  </a:lnTo>
                  <a:lnTo>
                    <a:pt x="119" y="77"/>
                  </a:lnTo>
                  <a:lnTo>
                    <a:pt x="119" y="74"/>
                  </a:lnTo>
                  <a:lnTo>
                    <a:pt x="119" y="70"/>
                  </a:lnTo>
                  <a:lnTo>
                    <a:pt x="119" y="66"/>
                  </a:lnTo>
                  <a:lnTo>
                    <a:pt x="119" y="63"/>
                  </a:lnTo>
                  <a:lnTo>
                    <a:pt x="119" y="57"/>
                  </a:lnTo>
                  <a:lnTo>
                    <a:pt x="117" y="53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4" y="48"/>
                  </a:lnTo>
                  <a:lnTo>
                    <a:pt x="121" y="45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3" y="39"/>
                  </a:lnTo>
                  <a:lnTo>
                    <a:pt x="121" y="39"/>
                  </a:lnTo>
                  <a:lnTo>
                    <a:pt x="121" y="36"/>
                  </a:lnTo>
                  <a:lnTo>
                    <a:pt x="120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7" y="29"/>
                  </a:lnTo>
                  <a:lnTo>
                    <a:pt x="112" y="29"/>
                  </a:lnTo>
                  <a:lnTo>
                    <a:pt x="109" y="29"/>
                  </a:lnTo>
                  <a:lnTo>
                    <a:pt x="105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0" y="32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9" y="23"/>
                  </a:lnTo>
                  <a:lnTo>
                    <a:pt x="96" y="17"/>
                  </a:lnTo>
                  <a:lnTo>
                    <a:pt x="95" y="16"/>
                  </a:lnTo>
                  <a:lnTo>
                    <a:pt x="93" y="16"/>
                  </a:lnTo>
                  <a:lnTo>
                    <a:pt x="90" y="17"/>
                  </a:lnTo>
                  <a:lnTo>
                    <a:pt x="88" y="17"/>
                  </a:lnTo>
                  <a:lnTo>
                    <a:pt x="85" y="18"/>
                  </a:lnTo>
                  <a:lnTo>
                    <a:pt x="83" y="20"/>
                  </a:lnTo>
                  <a:lnTo>
                    <a:pt x="79" y="27"/>
                  </a:lnTo>
                  <a:lnTo>
                    <a:pt x="78" y="27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69" y="27"/>
                  </a:lnTo>
                  <a:lnTo>
                    <a:pt x="69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66" y="17"/>
                  </a:lnTo>
                  <a:lnTo>
                    <a:pt x="65" y="15"/>
                  </a:lnTo>
                  <a:lnTo>
                    <a:pt x="63" y="5"/>
                  </a:lnTo>
                  <a:lnTo>
                    <a:pt x="61" y="4"/>
                  </a:lnTo>
                  <a:lnTo>
                    <a:pt x="58" y="5"/>
                  </a:lnTo>
                  <a:lnTo>
                    <a:pt x="55" y="5"/>
                  </a:lnTo>
                  <a:lnTo>
                    <a:pt x="51" y="4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15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9" y="17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29" y="40"/>
                  </a:lnTo>
                  <a:lnTo>
                    <a:pt x="28" y="41"/>
                  </a:lnTo>
                  <a:lnTo>
                    <a:pt x="28" y="46"/>
                  </a:lnTo>
                  <a:lnTo>
                    <a:pt x="28" y="47"/>
                  </a:lnTo>
                  <a:lnTo>
                    <a:pt x="28" y="48"/>
                  </a:lnTo>
                  <a:lnTo>
                    <a:pt x="25" y="51"/>
                  </a:lnTo>
                  <a:lnTo>
                    <a:pt x="24" y="50"/>
                  </a:lnTo>
                  <a:lnTo>
                    <a:pt x="23" y="51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21" y="53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9"/>
                  </a:lnTo>
                  <a:lnTo>
                    <a:pt x="22" y="59"/>
                  </a:lnTo>
                  <a:lnTo>
                    <a:pt x="23" y="60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5"/>
                  </a:lnTo>
                  <a:lnTo>
                    <a:pt x="25" y="66"/>
                  </a:lnTo>
                  <a:lnTo>
                    <a:pt x="25" y="70"/>
                  </a:lnTo>
                  <a:lnTo>
                    <a:pt x="24" y="71"/>
                  </a:lnTo>
                  <a:lnTo>
                    <a:pt x="23" y="72"/>
                  </a:lnTo>
                  <a:lnTo>
                    <a:pt x="21" y="71"/>
                  </a:lnTo>
                  <a:lnTo>
                    <a:pt x="18" y="72"/>
                  </a:lnTo>
                  <a:lnTo>
                    <a:pt x="19" y="74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83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13" y="89"/>
                  </a:lnTo>
                  <a:lnTo>
                    <a:pt x="12" y="89"/>
                  </a:lnTo>
                  <a:lnTo>
                    <a:pt x="11" y="90"/>
                  </a:lnTo>
                  <a:lnTo>
                    <a:pt x="9" y="95"/>
                  </a:lnTo>
                  <a:lnTo>
                    <a:pt x="4" y="100"/>
                  </a:lnTo>
                  <a:lnTo>
                    <a:pt x="3" y="102"/>
                  </a:lnTo>
                  <a:lnTo>
                    <a:pt x="3" y="104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latin typeface="+mn-lt"/>
                <a:cs typeface="+mn-cs"/>
              </a:endParaRPr>
            </a:p>
          </p:txBody>
        </p:sp>
        <p:sp>
          <p:nvSpPr>
            <p:cNvPr id="12" name="Freeform 263"/>
            <p:cNvSpPr>
              <a:spLocks/>
            </p:cNvSpPr>
            <p:nvPr/>
          </p:nvSpPr>
          <p:spPr bwMode="auto">
            <a:xfrm>
              <a:off x="6398168" y="5070111"/>
              <a:ext cx="572084" cy="359877"/>
            </a:xfrm>
            <a:custGeom>
              <a:avLst/>
              <a:gdLst>
                <a:gd name="T0" fmla="*/ 653 w 282"/>
                <a:gd name="T1" fmla="*/ 11952 h 187"/>
                <a:gd name="T2" fmla="*/ 1453 w 282"/>
                <a:gd name="T3" fmla="*/ 13066 h 187"/>
                <a:gd name="T4" fmla="*/ 2365 w 282"/>
                <a:gd name="T5" fmla="*/ 13560 h 187"/>
                <a:gd name="T6" fmla="*/ 3412 w 282"/>
                <a:gd name="T7" fmla="*/ 14142 h 187"/>
                <a:gd name="T8" fmla="*/ 4496 w 282"/>
                <a:gd name="T9" fmla="*/ 14674 h 187"/>
                <a:gd name="T10" fmla="*/ 6480 w 282"/>
                <a:gd name="T11" fmla="*/ 15577 h 187"/>
                <a:gd name="T12" fmla="*/ 7210 w 282"/>
                <a:gd name="T13" fmla="*/ 15082 h 187"/>
                <a:gd name="T14" fmla="*/ 7939 w 282"/>
                <a:gd name="T15" fmla="*/ 13970 h 187"/>
                <a:gd name="T16" fmla="*/ 8745 w 282"/>
                <a:gd name="T17" fmla="*/ 13749 h 187"/>
                <a:gd name="T18" fmla="*/ 8849 w 282"/>
                <a:gd name="T19" fmla="*/ 11952 h 187"/>
                <a:gd name="T20" fmla="*/ 10010 w 282"/>
                <a:gd name="T21" fmla="*/ 11624 h 187"/>
                <a:gd name="T22" fmla="*/ 10659 w 282"/>
                <a:gd name="T23" fmla="*/ 12399 h 187"/>
                <a:gd name="T24" fmla="*/ 12375 w 282"/>
                <a:gd name="T25" fmla="*/ 12548 h 187"/>
                <a:gd name="T26" fmla="*/ 13089 w 282"/>
                <a:gd name="T27" fmla="*/ 12892 h 187"/>
                <a:gd name="T28" fmla="*/ 13736 w 282"/>
                <a:gd name="T29" fmla="*/ 13217 h 187"/>
                <a:gd name="T30" fmla="*/ 13923 w 282"/>
                <a:gd name="T31" fmla="*/ 12734 h 187"/>
                <a:gd name="T32" fmla="*/ 13736 w 282"/>
                <a:gd name="T33" fmla="*/ 11166 h 187"/>
                <a:gd name="T34" fmla="*/ 13572 w 282"/>
                <a:gd name="T35" fmla="*/ 10384 h 187"/>
                <a:gd name="T36" fmla="*/ 14118 w 282"/>
                <a:gd name="T37" fmla="*/ 10384 h 187"/>
                <a:gd name="T38" fmla="*/ 14606 w 282"/>
                <a:gd name="T39" fmla="*/ 10052 h 187"/>
                <a:gd name="T40" fmla="*/ 15323 w 282"/>
                <a:gd name="T41" fmla="*/ 8705 h 187"/>
                <a:gd name="T42" fmla="*/ 15633 w 282"/>
                <a:gd name="T43" fmla="*/ 7581 h 187"/>
                <a:gd name="T44" fmla="*/ 16171 w 282"/>
                <a:gd name="T45" fmla="*/ 7086 h 187"/>
                <a:gd name="T46" fmla="*/ 16059 w 282"/>
                <a:gd name="T47" fmla="*/ 6168 h 187"/>
                <a:gd name="T48" fmla="*/ 16101 w 282"/>
                <a:gd name="T49" fmla="*/ 5412 h 187"/>
                <a:gd name="T50" fmla="*/ 16453 w 282"/>
                <a:gd name="T51" fmla="*/ 4597 h 187"/>
                <a:gd name="T52" fmla="*/ 16428 w 282"/>
                <a:gd name="T53" fmla="*/ 3742 h 187"/>
                <a:gd name="T54" fmla="*/ 16816 w 282"/>
                <a:gd name="T55" fmla="*/ 3250 h 187"/>
                <a:gd name="T56" fmla="*/ 16001 w 282"/>
                <a:gd name="T57" fmla="*/ 2390 h 187"/>
                <a:gd name="T58" fmla="*/ 15323 w 282"/>
                <a:gd name="T59" fmla="*/ 2583 h 187"/>
                <a:gd name="T60" fmla="*/ 14215 w 282"/>
                <a:gd name="T61" fmla="*/ 3394 h 187"/>
                <a:gd name="T62" fmla="*/ 13089 w 282"/>
                <a:gd name="T63" fmla="*/ 3394 h 187"/>
                <a:gd name="T64" fmla="*/ 12827 w 282"/>
                <a:gd name="T65" fmla="*/ 2682 h 187"/>
                <a:gd name="T66" fmla="*/ 11750 w 282"/>
                <a:gd name="T67" fmla="*/ 2682 h 187"/>
                <a:gd name="T68" fmla="*/ 11205 w 282"/>
                <a:gd name="T69" fmla="*/ 2682 h 187"/>
                <a:gd name="T70" fmla="*/ 10489 w 282"/>
                <a:gd name="T71" fmla="*/ 904 h 187"/>
                <a:gd name="T72" fmla="*/ 9580 w 282"/>
                <a:gd name="T73" fmla="*/ 1423 h 187"/>
                <a:gd name="T74" fmla="*/ 8745 w 282"/>
                <a:gd name="T75" fmla="*/ 777 h 187"/>
                <a:gd name="T76" fmla="*/ 8162 w 282"/>
                <a:gd name="T77" fmla="*/ 0 h 187"/>
                <a:gd name="T78" fmla="*/ 6597 w 282"/>
                <a:gd name="T79" fmla="*/ 471 h 187"/>
                <a:gd name="T80" fmla="*/ 5512 w 282"/>
                <a:gd name="T81" fmla="*/ 777 h 187"/>
                <a:gd name="T82" fmla="*/ 4770 w 282"/>
                <a:gd name="T83" fmla="*/ 1239 h 187"/>
                <a:gd name="T84" fmla="*/ 4317 w 282"/>
                <a:gd name="T85" fmla="*/ 991 h 187"/>
                <a:gd name="T86" fmla="*/ 4054 w 282"/>
                <a:gd name="T87" fmla="*/ 1159 h 187"/>
                <a:gd name="T88" fmla="*/ 3796 w 282"/>
                <a:gd name="T89" fmla="*/ 2583 h 187"/>
                <a:gd name="T90" fmla="*/ 4887 w 282"/>
                <a:gd name="T91" fmla="*/ 2918 h 187"/>
                <a:gd name="T92" fmla="*/ 4887 w 282"/>
                <a:gd name="T93" fmla="*/ 4154 h 187"/>
                <a:gd name="T94" fmla="*/ 5144 w 282"/>
                <a:gd name="T95" fmla="*/ 5563 h 187"/>
                <a:gd name="T96" fmla="*/ 5956 w 282"/>
                <a:gd name="T97" fmla="*/ 5563 h 187"/>
                <a:gd name="T98" fmla="*/ 5629 w 282"/>
                <a:gd name="T99" fmla="*/ 6425 h 187"/>
                <a:gd name="T100" fmla="*/ 5236 w 282"/>
                <a:gd name="T101" fmla="*/ 6987 h 187"/>
                <a:gd name="T102" fmla="*/ 4117 w 282"/>
                <a:gd name="T103" fmla="*/ 7911 h 187"/>
                <a:gd name="T104" fmla="*/ 3043 w 282"/>
                <a:gd name="T105" fmla="*/ 8678 h 187"/>
                <a:gd name="T106" fmla="*/ 1627 w 282"/>
                <a:gd name="T107" fmla="*/ 8579 h 187"/>
                <a:gd name="T108" fmla="*/ 1198 w 282"/>
                <a:gd name="T109" fmla="*/ 8898 h 187"/>
                <a:gd name="T110" fmla="*/ 0 w 282"/>
                <a:gd name="T111" fmla="*/ 10720 h 1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187"/>
                <a:gd name="T170" fmla="*/ 282 w 282"/>
                <a:gd name="T171" fmla="*/ 187 h 1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187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3" y="137"/>
                  </a:lnTo>
                  <a:lnTo>
                    <a:pt x="7" y="139"/>
                  </a:lnTo>
                  <a:lnTo>
                    <a:pt x="8" y="140"/>
                  </a:lnTo>
                  <a:lnTo>
                    <a:pt x="11" y="144"/>
                  </a:lnTo>
                  <a:lnTo>
                    <a:pt x="12" y="145"/>
                  </a:lnTo>
                  <a:lnTo>
                    <a:pt x="13" y="149"/>
                  </a:lnTo>
                  <a:lnTo>
                    <a:pt x="13" y="152"/>
                  </a:lnTo>
                  <a:lnTo>
                    <a:pt x="15" y="153"/>
                  </a:lnTo>
                  <a:lnTo>
                    <a:pt x="17" y="155"/>
                  </a:lnTo>
                  <a:lnTo>
                    <a:pt x="23" y="157"/>
                  </a:lnTo>
                  <a:lnTo>
                    <a:pt x="24" y="157"/>
                  </a:lnTo>
                  <a:lnTo>
                    <a:pt x="24" y="158"/>
                  </a:lnTo>
                  <a:lnTo>
                    <a:pt x="26" y="158"/>
                  </a:lnTo>
                  <a:lnTo>
                    <a:pt x="29" y="159"/>
                  </a:lnTo>
                  <a:lnTo>
                    <a:pt x="31" y="161"/>
                  </a:lnTo>
                  <a:lnTo>
                    <a:pt x="35" y="162"/>
                  </a:lnTo>
                  <a:lnTo>
                    <a:pt x="37" y="162"/>
                  </a:lnTo>
                  <a:lnTo>
                    <a:pt x="39" y="163"/>
                  </a:lnTo>
                  <a:lnTo>
                    <a:pt x="42" y="163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8" y="165"/>
                  </a:lnTo>
                  <a:lnTo>
                    <a:pt x="51" y="168"/>
                  </a:lnTo>
                  <a:lnTo>
                    <a:pt x="53" y="168"/>
                  </a:lnTo>
                  <a:lnTo>
                    <a:pt x="56" y="170"/>
                  </a:lnTo>
                  <a:lnTo>
                    <a:pt x="59" y="171"/>
                  </a:lnTo>
                  <a:lnTo>
                    <a:pt x="61" y="173"/>
                  </a:lnTo>
                  <a:lnTo>
                    <a:pt x="63" y="173"/>
                  </a:lnTo>
                  <a:lnTo>
                    <a:pt x="68" y="175"/>
                  </a:lnTo>
                  <a:lnTo>
                    <a:pt x="69" y="175"/>
                  </a:lnTo>
                  <a:lnTo>
                    <a:pt x="73" y="175"/>
                  </a:lnTo>
                  <a:lnTo>
                    <a:pt x="74" y="176"/>
                  </a:lnTo>
                  <a:lnTo>
                    <a:pt x="77" y="176"/>
                  </a:lnTo>
                  <a:lnTo>
                    <a:pt x="79" y="177"/>
                  </a:lnTo>
                  <a:lnTo>
                    <a:pt x="83" y="179"/>
                  </a:lnTo>
                  <a:lnTo>
                    <a:pt x="84" y="179"/>
                  </a:lnTo>
                  <a:lnTo>
                    <a:pt x="99" y="182"/>
                  </a:lnTo>
                  <a:lnTo>
                    <a:pt x="103" y="183"/>
                  </a:lnTo>
                  <a:lnTo>
                    <a:pt x="107" y="187"/>
                  </a:lnTo>
                  <a:lnTo>
                    <a:pt x="110" y="186"/>
                  </a:lnTo>
                  <a:lnTo>
                    <a:pt x="113" y="183"/>
                  </a:lnTo>
                  <a:lnTo>
                    <a:pt x="114" y="182"/>
                  </a:lnTo>
                  <a:lnTo>
                    <a:pt x="115" y="182"/>
                  </a:lnTo>
                  <a:lnTo>
                    <a:pt x="116" y="181"/>
                  </a:lnTo>
                  <a:lnTo>
                    <a:pt x="117" y="181"/>
                  </a:lnTo>
                  <a:lnTo>
                    <a:pt x="119" y="181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7" y="185"/>
                  </a:lnTo>
                  <a:lnTo>
                    <a:pt x="129" y="186"/>
                  </a:lnTo>
                  <a:lnTo>
                    <a:pt x="128" y="183"/>
                  </a:lnTo>
                  <a:lnTo>
                    <a:pt x="129" y="177"/>
                  </a:lnTo>
                  <a:lnTo>
                    <a:pt x="131" y="168"/>
                  </a:lnTo>
                  <a:lnTo>
                    <a:pt x="134" y="165"/>
                  </a:lnTo>
                  <a:lnTo>
                    <a:pt x="137" y="168"/>
                  </a:lnTo>
                  <a:lnTo>
                    <a:pt x="139" y="167"/>
                  </a:lnTo>
                  <a:lnTo>
                    <a:pt x="138" y="165"/>
                  </a:lnTo>
                  <a:lnTo>
                    <a:pt x="139" y="165"/>
                  </a:lnTo>
                  <a:lnTo>
                    <a:pt x="141" y="168"/>
                  </a:lnTo>
                  <a:lnTo>
                    <a:pt x="144" y="165"/>
                  </a:lnTo>
                  <a:lnTo>
                    <a:pt x="144" y="164"/>
                  </a:lnTo>
                  <a:lnTo>
                    <a:pt x="146" y="164"/>
                  </a:lnTo>
                  <a:lnTo>
                    <a:pt x="147" y="163"/>
                  </a:lnTo>
                  <a:lnTo>
                    <a:pt x="147" y="159"/>
                  </a:lnTo>
                  <a:lnTo>
                    <a:pt x="146" y="155"/>
                  </a:lnTo>
                  <a:lnTo>
                    <a:pt x="146" y="152"/>
                  </a:lnTo>
                  <a:lnTo>
                    <a:pt x="146" y="144"/>
                  </a:lnTo>
                  <a:lnTo>
                    <a:pt x="147" y="140"/>
                  </a:lnTo>
                  <a:lnTo>
                    <a:pt x="153" y="138"/>
                  </a:lnTo>
                  <a:lnTo>
                    <a:pt x="156" y="138"/>
                  </a:lnTo>
                  <a:lnTo>
                    <a:pt x="158" y="139"/>
                  </a:lnTo>
                  <a:lnTo>
                    <a:pt x="159" y="139"/>
                  </a:lnTo>
                  <a:lnTo>
                    <a:pt x="164" y="139"/>
                  </a:lnTo>
                  <a:lnTo>
                    <a:pt x="165" y="140"/>
                  </a:lnTo>
                  <a:lnTo>
                    <a:pt x="167" y="143"/>
                  </a:lnTo>
                  <a:lnTo>
                    <a:pt x="167" y="144"/>
                  </a:lnTo>
                  <a:lnTo>
                    <a:pt x="170" y="147"/>
                  </a:lnTo>
                  <a:lnTo>
                    <a:pt x="171" y="149"/>
                  </a:lnTo>
                  <a:lnTo>
                    <a:pt x="173" y="149"/>
                  </a:lnTo>
                  <a:lnTo>
                    <a:pt x="174" y="149"/>
                  </a:lnTo>
                  <a:lnTo>
                    <a:pt x="176" y="149"/>
                  </a:lnTo>
                  <a:lnTo>
                    <a:pt x="177" y="149"/>
                  </a:lnTo>
                  <a:lnTo>
                    <a:pt x="179" y="149"/>
                  </a:lnTo>
                  <a:lnTo>
                    <a:pt x="183" y="149"/>
                  </a:lnTo>
                  <a:lnTo>
                    <a:pt x="186" y="147"/>
                  </a:lnTo>
                  <a:lnTo>
                    <a:pt x="194" y="147"/>
                  </a:lnTo>
                  <a:lnTo>
                    <a:pt x="199" y="149"/>
                  </a:lnTo>
                  <a:lnTo>
                    <a:pt x="204" y="151"/>
                  </a:lnTo>
                  <a:lnTo>
                    <a:pt x="209" y="151"/>
                  </a:lnTo>
                  <a:lnTo>
                    <a:pt x="210" y="152"/>
                  </a:lnTo>
                  <a:lnTo>
                    <a:pt x="211" y="151"/>
                  </a:lnTo>
                  <a:lnTo>
                    <a:pt x="213" y="151"/>
                  </a:lnTo>
                  <a:lnTo>
                    <a:pt x="212" y="155"/>
                  </a:lnTo>
                  <a:lnTo>
                    <a:pt x="216" y="156"/>
                  </a:lnTo>
                  <a:lnTo>
                    <a:pt x="216" y="155"/>
                  </a:lnTo>
                  <a:lnTo>
                    <a:pt x="217" y="155"/>
                  </a:lnTo>
                  <a:lnTo>
                    <a:pt x="218" y="155"/>
                  </a:lnTo>
                  <a:lnTo>
                    <a:pt x="219" y="155"/>
                  </a:lnTo>
                  <a:lnTo>
                    <a:pt x="223" y="155"/>
                  </a:lnTo>
                  <a:lnTo>
                    <a:pt x="223" y="156"/>
                  </a:lnTo>
                  <a:lnTo>
                    <a:pt x="227" y="157"/>
                  </a:lnTo>
                  <a:lnTo>
                    <a:pt x="227" y="159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4" y="159"/>
                  </a:lnTo>
                  <a:lnTo>
                    <a:pt x="234" y="158"/>
                  </a:lnTo>
                  <a:lnTo>
                    <a:pt x="234" y="157"/>
                  </a:lnTo>
                  <a:lnTo>
                    <a:pt x="233" y="156"/>
                  </a:lnTo>
                  <a:lnTo>
                    <a:pt x="230" y="153"/>
                  </a:lnTo>
                  <a:lnTo>
                    <a:pt x="228" y="145"/>
                  </a:lnTo>
                  <a:lnTo>
                    <a:pt x="228" y="144"/>
                  </a:lnTo>
                  <a:lnTo>
                    <a:pt x="228" y="141"/>
                  </a:lnTo>
                  <a:lnTo>
                    <a:pt x="227" y="139"/>
                  </a:lnTo>
                  <a:lnTo>
                    <a:pt x="227" y="138"/>
                  </a:lnTo>
                  <a:lnTo>
                    <a:pt x="227" y="137"/>
                  </a:lnTo>
                  <a:lnTo>
                    <a:pt x="227" y="134"/>
                  </a:lnTo>
                  <a:lnTo>
                    <a:pt x="225" y="134"/>
                  </a:lnTo>
                  <a:lnTo>
                    <a:pt x="225" y="133"/>
                  </a:lnTo>
                  <a:lnTo>
                    <a:pt x="225" y="132"/>
                  </a:lnTo>
                  <a:lnTo>
                    <a:pt x="225" y="131"/>
                  </a:lnTo>
                  <a:lnTo>
                    <a:pt x="225" y="128"/>
                  </a:lnTo>
                  <a:lnTo>
                    <a:pt x="224" y="126"/>
                  </a:lnTo>
                  <a:lnTo>
                    <a:pt x="224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29" y="125"/>
                  </a:lnTo>
                  <a:lnTo>
                    <a:pt x="230" y="126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3" y="125"/>
                  </a:lnTo>
                  <a:lnTo>
                    <a:pt x="234" y="122"/>
                  </a:lnTo>
                  <a:lnTo>
                    <a:pt x="235" y="122"/>
                  </a:lnTo>
                  <a:lnTo>
                    <a:pt x="235" y="123"/>
                  </a:lnTo>
                  <a:lnTo>
                    <a:pt x="239" y="123"/>
                  </a:lnTo>
                  <a:lnTo>
                    <a:pt x="240" y="125"/>
                  </a:lnTo>
                  <a:lnTo>
                    <a:pt x="241" y="123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3" y="120"/>
                  </a:lnTo>
                  <a:lnTo>
                    <a:pt x="245" y="119"/>
                  </a:lnTo>
                  <a:lnTo>
                    <a:pt x="245" y="117"/>
                  </a:lnTo>
                  <a:lnTo>
                    <a:pt x="246" y="115"/>
                  </a:lnTo>
                  <a:lnTo>
                    <a:pt x="251" y="110"/>
                  </a:lnTo>
                  <a:lnTo>
                    <a:pt x="253" y="105"/>
                  </a:lnTo>
                  <a:lnTo>
                    <a:pt x="254" y="104"/>
                  </a:lnTo>
                  <a:lnTo>
                    <a:pt x="255" y="104"/>
                  </a:lnTo>
                  <a:lnTo>
                    <a:pt x="257" y="103"/>
                  </a:lnTo>
                  <a:lnTo>
                    <a:pt x="255" y="101"/>
                  </a:lnTo>
                  <a:lnTo>
                    <a:pt x="255" y="99"/>
                  </a:lnTo>
                  <a:lnTo>
                    <a:pt x="258" y="98"/>
                  </a:lnTo>
                  <a:lnTo>
                    <a:pt x="258" y="91"/>
                  </a:lnTo>
                  <a:lnTo>
                    <a:pt x="260" y="90"/>
                  </a:lnTo>
                  <a:lnTo>
                    <a:pt x="261" y="89"/>
                  </a:lnTo>
                  <a:lnTo>
                    <a:pt x="260" y="87"/>
                  </a:lnTo>
                  <a:lnTo>
                    <a:pt x="263" y="86"/>
                  </a:lnTo>
                  <a:lnTo>
                    <a:pt x="265" y="87"/>
                  </a:lnTo>
                  <a:lnTo>
                    <a:pt x="266" y="86"/>
                  </a:lnTo>
                  <a:lnTo>
                    <a:pt x="267" y="85"/>
                  </a:lnTo>
                  <a:lnTo>
                    <a:pt x="267" y="81"/>
                  </a:lnTo>
                  <a:lnTo>
                    <a:pt x="266" y="80"/>
                  </a:lnTo>
                  <a:lnTo>
                    <a:pt x="266" y="79"/>
                  </a:lnTo>
                  <a:lnTo>
                    <a:pt x="266" y="78"/>
                  </a:lnTo>
                  <a:lnTo>
                    <a:pt x="265" y="75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5" y="69"/>
                  </a:lnTo>
                  <a:lnTo>
                    <a:pt x="264" y="69"/>
                  </a:lnTo>
                  <a:lnTo>
                    <a:pt x="263" y="68"/>
                  </a:lnTo>
                  <a:lnTo>
                    <a:pt x="263" y="66"/>
                  </a:lnTo>
                  <a:lnTo>
                    <a:pt x="264" y="65"/>
                  </a:lnTo>
                  <a:lnTo>
                    <a:pt x="265" y="66"/>
                  </a:lnTo>
                  <a:lnTo>
                    <a:pt x="266" y="65"/>
                  </a:lnTo>
                  <a:lnTo>
                    <a:pt x="267" y="66"/>
                  </a:lnTo>
                  <a:lnTo>
                    <a:pt x="270" y="63"/>
                  </a:lnTo>
                  <a:lnTo>
                    <a:pt x="270" y="62"/>
                  </a:lnTo>
                  <a:lnTo>
                    <a:pt x="270" y="61"/>
                  </a:lnTo>
                  <a:lnTo>
                    <a:pt x="270" y="56"/>
                  </a:lnTo>
                  <a:lnTo>
                    <a:pt x="271" y="55"/>
                  </a:lnTo>
                  <a:lnTo>
                    <a:pt x="272" y="55"/>
                  </a:lnTo>
                  <a:lnTo>
                    <a:pt x="272" y="53"/>
                  </a:lnTo>
                  <a:lnTo>
                    <a:pt x="273" y="53"/>
                  </a:lnTo>
                  <a:lnTo>
                    <a:pt x="272" y="51"/>
                  </a:lnTo>
                  <a:lnTo>
                    <a:pt x="272" y="50"/>
                  </a:lnTo>
                  <a:lnTo>
                    <a:pt x="272" y="49"/>
                  </a:lnTo>
                  <a:lnTo>
                    <a:pt x="271" y="49"/>
                  </a:lnTo>
                  <a:lnTo>
                    <a:pt x="271" y="45"/>
                  </a:lnTo>
                  <a:lnTo>
                    <a:pt x="270" y="45"/>
                  </a:lnTo>
                  <a:lnTo>
                    <a:pt x="270" y="44"/>
                  </a:lnTo>
                  <a:lnTo>
                    <a:pt x="272" y="43"/>
                  </a:lnTo>
                  <a:lnTo>
                    <a:pt x="272" y="44"/>
                  </a:lnTo>
                  <a:lnTo>
                    <a:pt x="275" y="44"/>
                  </a:lnTo>
                  <a:lnTo>
                    <a:pt x="276" y="44"/>
                  </a:lnTo>
                  <a:lnTo>
                    <a:pt x="278" y="39"/>
                  </a:lnTo>
                  <a:lnTo>
                    <a:pt x="279" y="39"/>
                  </a:lnTo>
                  <a:lnTo>
                    <a:pt x="281" y="41"/>
                  </a:lnTo>
                  <a:lnTo>
                    <a:pt x="281" y="38"/>
                  </a:lnTo>
                  <a:lnTo>
                    <a:pt x="282" y="35"/>
                  </a:lnTo>
                  <a:lnTo>
                    <a:pt x="282" y="32"/>
                  </a:lnTo>
                  <a:lnTo>
                    <a:pt x="281" y="32"/>
                  </a:lnTo>
                  <a:lnTo>
                    <a:pt x="264" y="29"/>
                  </a:lnTo>
                  <a:lnTo>
                    <a:pt x="263" y="27"/>
                  </a:lnTo>
                  <a:lnTo>
                    <a:pt x="255" y="24"/>
                  </a:lnTo>
                  <a:lnTo>
                    <a:pt x="254" y="26"/>
                  </a:lnTo>
                  <a:lnTo>
                    <a:pt x="254" y="29"/>
                  </a:lnTo>
                  <a:lnTo>
                    <a:pt x="253" y="29"/>
                  </a:lnTo>
                  <a:lnTo>
                    <a:pt x="252" y="30"/>
                  </a:lnTo>
                  <a:lnTo>
                    <a:pt x="253" y="31"/>
                  </a:lnTo>
                  <a:lnTo>
                    <a:pt x="249" y="35"/>
                  </a:lnTo>
                  <a:lnTo>
                    <a:pt x="247" y="39"/>
                  </a:lnTo>
                  <a:lnTo>
                    <a:pt x="243" y="41"/>
                  </a:lnTo>
                  <a:lnTo>
                    <a:pt x="240" y="42"/>
                  </a:lnTo>
                  <a:lnTo>
                    <a:pt x="237" y="42"/>
                  </a:lnTo>
                  <a:lnTo>
                    <a:pt x="236" y="42"/>
                  </a:lnTo>
                  <a:lnTo>
                    <a:pt x="235" y="41"/>
                  </a:lnTo>
                  <a:lnTo>
                    <a:pt x="233" y="42"/>
                  </a:lnTo>
                  <a:lnTo>
                    <a:pt x="228" y="42"/>
                  </a:lnTo>
                  <a:lnTo>
                    <a:pt x="225" y="42"/>
                  </a:lnTo>
                  <a:lnTo>
                    <a:pt x="223" y="42"/>
                  </a:lnTo>
                  <a:lnTo>
                    <a:pt x="222" y="42"/>
                  </a:lnTo>
                  <a:lnTo>
                    <a:pt x="222" y="41"/>
                  </a:lnTo>
                  <a:lnTo>
                    <a:pt x="216" y="41"/>
                  </a:lnTo>
                  <a:lnTo>
                    <a:pt x="212" y="42"/>
                  </a:lnTo>
                  <a:lnTo>
                    <a:pt x="211" y="42"/>
                  </a:lnTo>
                  <a:lnTo>
                    <a:pt x="210" y="42"/>
                  </a:lnTo>
                  <a:lnTo>
                    <a:pt x="210" y="39"/>
                  </a:lnTo>
                  <a:lnTo>
                    <a:pt x="212" y="38"/>
                  </a:lnTo>
                  <a:lnTo>
                    <a:pt x="213" y="36"/>
                  </a:lnTo>
                  <a:lnTo>
                    <a:pt x="212" y="32"/>
                  </a:lnTo>
                  <a:lnTo>
                    <a:pt x="211" y="31"/>
                  </a:lnTo>
                  <a:lnTo>
                    <a:pt x="207" y="30"/>
                  </a:lnTo>
                  <a:lnTo>
                    <a:pt x="204" y="31"/>
                  </a:lnTo>
                  <a:lnTo>
                    <a:pt x="201" y="30"/>
                  </a:lnTo>
                  <a:lnTo>
                    <a:pt x="200" y="32"/>
                  </a:lnTo>
                  <a:lnTo>
                    <a:pt x="195" y="30"/>
                  </a:lnTo>
                  <a:lnTo>
                    <a:pt x="194" y="32"/>
                  </a:lnTo>
                  <a:lnTo>
                    <a:pt x="193" y="33"/>
                  </a:lnTo>
                  <a:lnTo>
                    <a:pt x="192" y="33"/>
                  </a:lnTo>
                  <a:lnTo>
                    <a:pt x="188" y="33"/>
                  </a:lnTo>
                  <a:lnTo>
                    <a:pt x="187" y="33"/>
                  </a:lnTo>
                  <a:lnTo>
                    <a:pt x="186" y="33"/>
                  </a:lnTo>
                  <a:lnTo>
                    <a:pt x="186" y="32"/>
                  </a:lnTo>
                  <a:lnTo>
                    <a:pt x="185" y="32"/>
                  </a:lnTo>
                  <a:lnTo>
                    <a:pt x="183" y="32"/>
                  </a:lnTo>
                  <a:lnTo>
                    <a:pt x="182" y="33"/>
                  </a:lnTo>
                  <a:lnTo>
                    <a:pt x="180" y="30"/>
                  </a:lnTo>
                  <a:lnTo>
                    <a:pt x="177" y="26"/>
                  </a:lnTo>
                  <a:lnTo>
                    <a:pt x="176" y="9"/>
                  </a:lnTo>
                  <a:lnTo>
                    <a:pt x="174" y="9"/>
                  </a:lnTo>
                  <a:lnTo>
                    <a:pt x="173" y="11"/>
                  </a:lnTo>
                  <a:lnTo>
                    <a:pt x="168" y="8"/>
                  </a:lnTo>
                  <a:lnTo>
                    <a:pt x="167" y="9"/>
                  </a:lnTo>
                  <a:lnTo>
                    <a:pt x="165" y="9"/>
                  </a:lnTo>
                  <a:lnTo>
                    <a:pt x="164" y="12"/>
                  </a:lnTo>
                  <a:lnTo>
                    <a:pt x="163" y="13"/>
                  </a:lnTo>
                  <a:lnTo>
                    <a:pt x="162" y="14"/>
                  </a:lnTo>
                  <a:lnTo>
                    <a:pt x="158" y="17"/>
                  </a:lnTo>
                  <a:lnTo>
                    <a:pt x="157" y="17"/>
                  </a:lnTo>
                  <a:lnTo>
                    <a:pt x="155" y="15"/>
                  </a:lnTo>
                  <a:lnTo>
                    <a:pt x="153" y="15"/>
                  </a:lnTo>
                  <a:lnTo>
                    <a:pt x="151" y="14"/>
                  </a:lnTo>
                  <a:lnTo>
                    <a:pt x="146" y="14"/>
                  </a:lnTo>
                  <a:lnTo>
                    <a:pt x="145" y="13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3" y="5"/>
                  </a:lnTo>
                  <a:lnTo>
                    <a:pt x="143" y="2"/>
                  </a:lnTo>
                  <a:lnTo>
                    <a:pt x="139" y="1"/>
                  </a:lnTo>
                  <a:lnTo>
                    <a:pt x="139" y="3"/>
                  </a:lnTo>
                  <a:lnTo>
                    <a:pt x="137" y="3"/>
                  </a:lnTo>
                  <a:lnTo>
                    <a:pt x="135" y="0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1" y="3"/>
                  </a:lnTo>
                  <a:lnTo>
                    <a:pt x="117" y="6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6"/>
                  </a:lnTo>
                  <a:lnTo>
                    <a:pt x="105" y="5"/>
                  </a:lnTo>
                  <a:lnTo>
                    <a:pt x="99" y="7"/>
                  </a:lnTo>
                  <a:lnTo>
                    <a:pt x="98" y="6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92" y="9"/>
                  </a:lnTo>
                  <a:lnTo>
                    <a:pt x="91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86" y="13"/>
                  </a:lnTo>
                  <a:lnTo>
                    <a:pt x="83" y="15"/>
                  </a:lnTo>
                  <a:lnTo>
                    <a:pt x="80" y="15"/>
                  </a:lnTo>
                  <a:lnTo>
                    <a:pt x="79" y="15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71" y="12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2" y="15"/>
                  </a:lnTo>
                  <a:lnTo>
                    <a:pt x="71" y="15"/>
                  </a:lnTo>
                  <a:lnTo>
                    <a:pt x="69" y="14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3" y="19"/>
                  </a:lnTo>
                  <a:lnTo>
                    <a:pt x="62" y="21"/>
                  </a:lnTo>
                  <a:lnTo>
                    <a:pt x="63" y="26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6" y="30"/>
                  </a:lnTo>
                  <a:lnTo>
                    <a:pt x="67" y="29"/>
                  </a:lnTo>
                  <a:lnTo>
                    <a:pt x="69" y="31"/>
                  </a:lnTo>
                  <a:lnTo>
                    <a:pt x="72" y="27"/>
                  </a:lnTo>
                  <a:lnTo>
                    <a:pt x="75" y="31"/>
                  </a:lnTo>
                  <a:lnTo>
                    <a:pt x="78" y="32"/>
                  </a:lnTo>
                  <a:lnTo>
                    <a:pt x="81" y="35"/>
                  </a:lnTo>
                  <a:lnTo>
                    <a:pt x="84" y="36"/>
                  </a:lnTo>
                  <a:lnTo>
                    <a:pt x="84" y="39"/>
                  </a:lnTo>
                  <a:lnTo>
                    <a:pt x="83" y="43"/>
                  </a:lnTo>
                  <a:lnTo>
                    <a:pt x="79" y="43"/>
                  </a:lnTo>
                  <a:lnTo>
                    <a:pt x="78" y="45"/>
                  </a:lnTo>
                  <a:lnTo>
                    <a:pt x="78" y="49"/>
                  </a:lnTo>
                  <a:lnTo>
                    <a:pt x="81" y="50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6" y="56"/>
                  </a:lnTo>
                  <a:lnTo>
                    <a:pt x="86" y="60"/>
                  </a:lnTo>
                  <a:lnTo>
                    <a:pt x="86" y="63"/>
                  </a:lnTo>
                  <a:lnTo>
                    <a:pt x="85" y="66"/>
                  </a:lnTo>
                  <a:lnTo>
                    <a:pt x="85" y="67"/>
                  </a:lnTo>
                  <a:lnTo>
                    <a:pt x="90" y="65"/>
                  </a:lnTo>
                  <a:lnTo>
                    <a:pt x="90" y="66"/>
                  </a:lnTo>
                  <a:lnTo>
                    <a:pt x="92" y="65"/>
                  </a:lnTo>
                  <a:lnTo>
                    <a:pt x="95" y="63"/>
                  </a:lnTo>
                  <a:lnTo>
                    <a:pt x="96" y="63"/>
                  </a:lnTo>
                  <a:lnTo>
                    <a:pt x="98" y="66"/>
                  </a:lnTo>
                  <a:lnTo>
                    <a:pt x="98" y="67"/>
                  </a:lnTo>
                  <a:lnTo>
                    <a:pt x="97" y="68"/>
                  </a:lnTo>
                  <a:lnTo>
                    <a:pt x="97" y="71"/>
                  </a:lnTo>
                  <a:lnTo>
                    <a:pt x="97" y="73"/>
                  </a:lnTo>
                  <a:lnTo>
                    <a:pt x="96" y="73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2" y="78"/>
                  </a:lnTo>
                  <a:lnTo>
                    <a:pt x="91" y="79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89" y="85"/>
                  </a:lnTo>
                  <a:lnTo>
                    <a:pt x="87" y="84"/>
                  </a:lnTo>
                  <a:lnTo>
                    <a:pt x="86" y="84"/>
                  </a:lnTo>
                  <a:lnTo>
                    <a:pt x="84" y="83"/>
                  </a:lnTo>
                  <a:lnTo>
                    <a:pt x="80" y="83"/>
                  </a:lnTo>
                  <a:lnTo>
                    <a:pt x="80" y="84"/>
                  </a:lnTo>
                  <a:lnTo>
                    <a:pt x="75" y="86"/>
                  </a:lnTo>
                  <a:lnTo>
                    <a:pt x="72" y="90"/>
                  </a:lnTo>
                  <a:lnTo>
                    <a:pt x="69" y="91"/>
                  </a:lnTo>
                  <a:lnTo>
                    <a:pt x="68" y="95"/>
                  </a:lnTo>
                  <a:lnTo>
                    <a:pt x="63" y="96"/>
                  </a:lnTo>
                  <a:lnTo>
                    <a:pt x="62" y="98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4" y="102"/>
                  </a:lnTo>
                  <a:lnTo>
                    <a:pt x="53" y="102"/>
                  </a:lnTo>
                  <a:lnTo>
                    <a:pt x="50" y="104"/>
                  </a:lnTo>
                  <a:lnTo>
                    <a:pt x="47" y="104"/>
                  </a:lnTo>
                  <a:lnTo>
                    <a:pt x="43" y="98"/>
                  </a:lnTo>
                  <a:lnTo>
                    <a:pt x="41" y="101"/>
                  </a:lnTo>
                  <a:lnTo>
                    <a:pt x="37" y="103"/>
                  </a:lnTo>
                  <a:lnTo>
                    <a:pt x="35" y="103"/>
                  </a:lnTo>
                  <a:lnTo>
                    <a:pt x="29" y="102"/>
                  </a:lnTo>
                  <a:lnTo>
                    <a:pt x="27" y="103"/>
                  </a:lnTo>
                  <a:lnTo>
                    <a:pt x="25" y="105"/>
                  </a:lnTo>
                  <a:lnTo>
                    <a:pt x="25" y="107"/>
                  </a:lnTo>
                  <a:lnTo>
                    <a:pt x="24" y="107"/>
                  </a:lnTo>
                  <a:lnTo>
                    <a:pt x="23" y="105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19" y="111"/>
                  </a:lnTo>
                  <a:lnTo>
                    <a:pt x="15" y="114"/>
                  </a:lnTo>
                  <a:lnTo>
                    <a:pt x="14" y="116"/>
                  </a:lnTo>
                  <a:lnTo>
                    <a:pt x="12" y="119"/>
                  </a:lnTo>
                  <a:lnTo>
                    <a:pt x="7" y="123"/>
                  </a:lnTo>
                  <a:lnTo>
                    <a:pt x="0" y="129"/>
                  </a:lnTo>
                  <a:lnTo>
                    <a:pt x="1" y="131"/>
                  </a:lnTo>
                  <a:lnTo>
                    <a:pt x="1" y="132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13" name="Freeform 262"/>
            <p:cNvSpPr>
              <a:spLocks/>
            </p:cNvSpPr>
            <p:nvPr/>
          </p:nvSpPr>
          <p:spPr bwMode="auto">
            <a:xfrm>
              <a:off x="7001832" y="5257248"/>
              <a:ext cx="126320" cy="110731"/>
            </a:xfrm>
            <a:custGeom>
              <a:avLst/>
              <a:gdLst>
                <a:gd name="T0" fmla="*/ 96 w 63"/>
                <a:gd name="T1" fmla="*/ 1971 h 59"/>
                <a:gd name="T2" fmla="*/ 243 w 63"/>
                <a:gd name="T3" fmla="*/ 1773 h 59"/>
                <a:gd name="T4" fmla="*/ 261 w 63"/>
                <a:gd name="T5" fmla="*/ 1634 h 59"/>
                <a:gd name="T6" fmla="*/ 561 w 63"/>
                <a:gd name="T7" fmla="*/ 1261 h 59"/>
                <a:gd name="T8" fmla="*/ 774 w 63"/>
                <a:gd name="T9" fmla="*/ 964 h 59"/>
                <a:gd name="T10" fmla="*/ 926 w 63"/>
                <a:gd name="T11" fmla="*/ 807 h 59"/>
                <a:gd name="T12" fmla="*/ 1017 w 63"/>
                <a:gd name="T13" fmla="*/ 569 h 59"/>
                <a:gd name="T14" fmla="*/ 1174 w 63"/>
                <a:gd name="T15" fmla="*/ 336 h 59"/>
                <a:gd name="T16" fmla="*/ 1278 w 63"/>
                <a:gd name="T17" fmla="*/ 117 h 59"/>
                <a:gd name="T18" fmla="*/ 1679 w 63"/>
                <a:gd name="T19" fmla="*/ 281 h 59"/>
                <a:gd name="T20" fmla="*/ 1804 w 63"/>
                <a:gd name="T21" fmla="*/ 336 h 59"/>
                <a:gd name="T22" fmla="*/ 1963 w 63"/>
                <a:gd name="T23" fmla="*/ 336 h 59"/>
                <a:gd name="T24" fmla="*/ 2303 w 63"/>
                <a:gd name="T25" fmla="*/ 0 h 59"/>
                <a:gd name="T26" fmla="*/ 2524 w 63"/>
                <a:gd name="T27" fmla="*/ 117 h 59"/>
                <a:gd name="T28" fmla="*/ 2524 w 63"/>
                <a:gd name="T29" fmla="*/ 405 h 59"/>
                <a:gd name="T30" fmla="*/ 2635 w 63"/>
                <a:gd name="T31" fmla="*/ 807 h 59"/>
                <a:gd name="T32" fmla="*/ 2772 w 63"/>
                <a:gd name="T33" fmla="*/ 1092 h 59"/>
                <a:gd name="T34" fmla="*/ 3070 w 63"/>
                <a:gd name="T35" fmla="*/ 1163 h 59"/>
                <a:gd name="T36" fmla="*/ 3199 w 63"/>
                <a:gd name="T37" fmla="*/ 1163 h 59"/>
                <a:gd name="T38" fmla="*/ 3297 w 63"/>
                <a:gd name="T39" fmla="*/ 1092 h 59"/>
                <a:gd name="T40" fmla="*/ 3483 w 63"/>
                <a:gd name="T41" fmla="*/ 807 h 59"/>
                <a:gd name="T42" fmla="*/ 3483 w 63"/>
                <a:gd name="T43" fmla="*/ 1285 h 59"/>
                <a:gd name="T44" fmla="*/ 3297 w 63"/>
                <a:gd name="T45" fmla="*/ 1493 h 59"/>
                <a:gd name="T46" fmla="*/ 3392 w 63"/>
                <a:gd name="T47" fmla="*/ 1634 h 59"/>
                <a:gd name="T48" fmla="*/ 3140 w 63"/>
                <a:gd name="T49" fmla="*/ 2039 h 59"/>
                <a:gd name="T50" fmla="*/ 3241 w 63"/>
                <a:gd name="T51" fmla="*/ 2137 h 59"/>
                <a:gd name="T52" fmla="*/ 3392 w 63"/>
                <a:gd name="T53" fmla="*/ 2361 h 59"/>
                <a:gd name="T54" fmla="*/ 3392 w 63"/>
                <a:gd name="T55" fmla="*/ 2531 h 59"/>
                <a:gd name="T56" fmla="*/ 3241 w 63"/>
                <a:gd name="T57" fmla="*/ 2531 h 59"/>
                <a:gd name="T58" fmla="*/ 3199 w 63"/>
                <a:gd name="T59" fmla="*/ 2556 h 59"/>
                <a:gd name="T60" fmla="*/ 3140 w 63"/>
                <a:gd name="T61" fmla="*/ 2936 h 59"/>
                <a:gd name="T62" fmla="*/ 3140 w 63"/>
                <a:gd name="T63" fmla="*/ 3419 h 59"/>
                <a:gd name="T64" fmla="*/ 2919 w 63"/>
                <a:gd name="T65" fmla="*/ 3419 h 59"/>
                <a:gd name="T66" fmla="*/ 2772 w 63"/>
                <a:gd name="T67" fmla="*/ 3244 h 59"/>
                <a:gd name="T68" fmla="*/ 2613 w 63"/>
                <a:gd name="T69" fmla="*/ 3137 h 59"/>
                <a:gd name="T70" fmla="*/ 2453 w 63"/>
                <a:gd name="T71" fmla="*/ 3419 h 59"/>
                <a:gd name="T72" fmla="*/ 2144 w 63"/>
                <a:gd name="T73" fmla="*/ 3692 h 59"/>
                <a:gd name="T74" fmla="*/ 1938 w 63"/>
                <a:gd name="T75" fmla="*/ 3742 h 59"/>
                <a:gd name="T76" fmla="*/ 1768 w 63"/>
                <a:gd name="T77" fmla="*/ 3931 h 59"/>
                <a:gd name="T78" fmla="*/ 1596 w 63"/>
                <a:gd name="T79" fmla="*/ 3824 h 59"/>
                <a:gd name="T80" fmla="*/ 1529 w 63"/>
                <a:gd name="T81" fmla="*/ 3622 h 59"/>
                <a:gd name="T82" fmla="*/ 1335 w 63"/>
                <a:gd name="T83" fmla="*/ 3341 h 59"/>
                <a:gd name="T84" fmla="*/ 1174 w 63"/>
                <a:gd name="T85" fmla="*/ 2936 h 59"/>
                <a:gd name="T86" fmla="*/ 926 w 63"/>
                <a:gd name="T87" fmla="*/ 3244 h 59"/>
                <a:gd name="T88" fmla="*/ 561 w 63"/>
                <a:gd name="T89" fmla="*/ 3244 h 59"/>
                <a:gd name="T90" fmla="*/ 431 w 63"/>
                <a:gd name="T91" fmla="*/ 2839 h 59"/>
                <a:gd name="T92" fmla="*/ 158 w 63"/>
                <a:gd name="T93" fmla="*/ 2451 h 59"/>
                <a:gd name="T94" fmla="*/ 0 w 63"/>
                <a:gd name="T95" fmla="*/ 2039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"/>
                <a:gd name="T145" fmla="*/ 0 h 59"/>
                <a:gd name="T146" fmla="*/ 63 w 63"/>
                <a:gd name="T147" fmla="*/ 59 h 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" h="59">
                  <a:moveTo>
                    <a:pt x="0" y="30"/>
                  </a:moveTo>
                  <a:lnTo>
                    <a:pt x="2" y="29"/>
                  </a:lnTo>
                  <a:lnTo>
                    <a:pt x="3" y="29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6" y="5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50" y="16"/>
                  </a:lnTo>
                  <a:lnTo>
                    <a:pt x="53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0" y="16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60" y="23"/>
                  </a:lnTo>
                  <a:lnTo>
                    <a:pt x="62" y="24"/>
                  </a:lnTo>
                  <a:lnTo>
                    <a:pt x="58" y="26"/>
                  </a:lnTo>
                  <a:lnTo>
                    <a:pt x="57" y="30"/>
                  </a:lnTo>
                  <a:lnTo>
                    <a:pt x="58" y="31"/>
                  </a:lnTo>
                  <a:lnTo>
                    <a:pt x="59" y="31"/>
                  </a:lnTo>
                  <a:lnTo>
                    <a:pt x="60" y="34"/>
                  </a:lnTo>
                  <a:lnTo>
                    <a:pt x="62" y="35"/>
                  </a:lnTo>
                  <a:lnTo>
                    <a:pt x="62" y="36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57" y="44"/>
                  </a:lnTo>
                  <a:lnTo>
                    <a:pt x="57" y="50"/>
                  </a:lnTo>
                  <a:lnTo>
                    <a:pt x="54" y="52"/>
                  </a:lnTo>
                  <a:lnTo>
                    <a:pt x="53" y="50"/>
                  </a:lnTo>
                  <a:lnTo>
                    <a:pt x="51" y="48"/>
                  </a:lnTo>
                  <a:lnTo>
                    <a:pt x="50" y="48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9" y="54"/>
                  </a:lnTo>
                  <a:lnTo>
                    <a:pt x="38" y="55"/>
                  </a:lnTo>
                  <a:lnTo>
                    <a:pt x="35" y="55"/>
                  </a:lnTo>
                  <a:lnTo>
                    <a:pt x="33" y="56"/>
                  </a:lnTo>
                  <a:lnTo>
                    <a:pt x="32" y="58"/>
                  </a:lnTo>
                  <a:lnTo>
                    <a:pt x="30" y="59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49"/>
                  </a:lnTo>
                  <a:lnTo>
                    <a:pt x="22" y="46"/>
                  </a:lnTo>
                  <a:lnTo>
                    <a:pt x="21" y="43"/>
                  </a:lnTo>
                  <a:lnTo>
                    <a:pt x="18" y="46"/>
                  </a:lnTo>
                  <a:lnTo>
                    <a:pt x="17" y="48"/>
                  </a:lnTo>
                  <a:lnTo>
                    <a:pt x="12" y="49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8" y="42"/>
                  </a:lnTo>
                  <a:lnTo>
                    <a:pt x="6" y="36"/>
                  </a:lnTo>
                  <a:lnTo>
                    <a:pt x="3" y="36"/>
                  </a:lnTo>
                  <a:lnTo>
                    <a:pt x="2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14" name="Freeform 261"/>
            <p:cNvSpPr>
              <a:spLocks/>
            </p:cNvSpPr>
            <p:nvPr/>
          </p:nvSpPr>
          <p:spPr bwMode="auto">
            <a:xfrm>
              <a:off x="7062562" y="5020282"/>
              <a:ext cx="319444" cy="413028"/>
            </a:xfrm>
            <a:custGeom>
              <a:avLst/>
              <a:gdLst>
                <a:gd name="T0" fmla="*/ 506 w 159"/>
                <a:gd name="T1" fmla="*/ 13636 h 217"/>
                <a:gd name="T2" fmla="*/ 1133 w 159"/>
                <a:gd name="T3" fmla="*/ 13175 h 217"/>
                <a:gd name="T4" fmla="*/ 1510 w 159"/>
                <a:gd name="T5" fmla="*/ 12814 h 217"/>
                <a:gd name="T6" fmla="*/ 1806 w 159"/>
                <a:gd name="T7" fmla="*/ 12335 h 217"/>
                <a:gd name="T8" fmla="*/ 1510 w 159"/>
                <a:gd name="T9" fmla="*/ 11792 h 217"/>
                <a:gd name="T10" fmla="*/ 1874 w 159"/>
                <a:gd name="T11" fmla="*/ 10979 h 217"/>
                <a:gd name="T12" fmla="*/ 1874 w 159"/>
                <a:gd name="T13" fmla="*/ 9227 h 217"/>
                <a:gd name="T14" fmla="*/ 1910 w 159"/>
                <a:gd name="T15" fmla="*/ 7637 h 217"/>
                <a:gd name="T16" fmla="*/ 2807 w 159"/>
                <a:gd name="T17" fmla="*/ 8285 h 217"/>
                <a:gd name="T18" fmla="*/ 3480 w 159"/>
                <a:gd name="T19" fmla="*/ 9227 h 217"/>
                <a:gd name="T20" fmla="*/ 4132 w 159"/>
                <a:gd name="T21" fmla="*/ 9120 h 217"/>
                <a:gd name="T22" fmla="*/ 4602 w 159"/>
                <a:gd name="T23" fmla="*/ 9227 h 217"/>
                <a:gd name="T24" fmla="*/ 4941 w 159"/>
                <a:gd name="T25" fmla="*/ 8684 h 217"/>
                <a:gd name="T26" fmla="*/ 5597 w 159"/>
                <a:gd name="T27" fmla="*/ 8684 h 217"/>
                <a:gd name="T28" fmla="*/ 5391 w 159"/>
                <a:gd name="T29" fmla="*/ 8146 h 217"/>
                <a:gd name="T30" fmla="*/ 4878 w 159"/>
                <a:gd name="T31" fmla="*/ 7720 h 217"/>
                <a:gd name="T32" fmla="*/ 4602 w 159"/>
                <a:gd name="T33" fmla="*/ 7176 h 217"/>
                <a:gd name="T34" fmla="*/ 4132 w 159"/>
                <a:gd name="T35" fmla="*/ 6704 h 217"/>
                <a:gd name="T36" fmla="*/ 3689 w 159"/>
                <a:gd name="T37" fmla="*/ 6243 h 217"/>
                <a:gd name="T38" fmla="*/ 3973 w 159"/>
                <a:gd name="T39" fmla="*/ 4443 h 217"/>
                <a:gd name="T40" fmla="*/ 3786 w 159"/>
                <a:gd name="T41" fmla="*/ 3276 h 217"/>
                <a:gd name="T42" fmla="*/ 4036 w 159"/>
                <a:gd name="T43" fmla="*/ 2967 h 217"/>
                <a:gd name="T44" fmla="*/ 4941 w 159"/>
                <a:gd name="T45" fmla="*/ 1788 h 217"/>
                <a:gd name="T46" fmla="*/ 4977 w 159"/>
                <a:gd name="T47" fmla="*/ 437 h 217"/>
                <a:gd name="T48" fmla="*/ 5735 w 159"/>
                <a:gd name="T49" fmla="*/ 0 h 217"/>
                <a:gd name="T50" fmla="*/ 6069 w 159"/>
                <a:gd name="T51" fmla="*/ 1291 h 217"/>
                <a:gd name="T52" fmla="*/ 6512 w 159"/>
                <a:gd name="T53" fmla="*/ 2042 h 217"/>
                <a:gd name="T54" fmla="*/ 5920 w 159"/>
                <a:gd name="T55" fmla="*/ 2219 h 217"/>
                <a:gd name="T56" fmla="*/ 6170 w 159"/>
                <a:gd name="T57" fmla="*/ 4127 h 217"/>
                <a:gd name="T58" fmla="*/ 6572 w 159"/>
                <a:gd name="T59" fmla="*/ 4201 h 217"/>
                <a:gd name="T60" fmla="*/ 7007 w 159"/>
                <a:gd name="T61" fmla="*/ 3716 h 217"/>
                <a:gd name="T62" fmla="*/ 7888 w 159"/>
                <a:gd name="T63" fmla="*/ 4443 h 217"/>
                <a:gd name="T64" fmla="*/ 7860 w 159"/>
                <a:gd name="T65" fmla="*/ 4882 h 217"/>
                <a:gd name="T66" fmla="*/ 7390 w 159"/>
                <a:gd name="T67" fmla="*/ 5490 h 217"/>
                <a:gd name="T68" fmla="*/ 6947 w 159"/>
                <a:gd name="T69" fmla="*/ 7176 h 217"/>
                <a:gd name="T70" fmla="*/ 6947 w 159"/>
                <a:gd name="T71" fmla="*/ 7847 h 217"/>
                <a:gd name="T72" fmla="*/ 7195 w 159"/>
                <a:gd name="T73" fmla="*/ 8562 h 217"/>
                <a:gd name="T74" fmla="*/ 7680 w 159"/>
                <a:gd name="T75" fmla="*/ 8899 h 217"/>
                <a:gd name="T76" fmla="*/ 8173 w 159"/>
                <a:gd name="T77" fmla="*/ 9437 h 217"/>
                <a:gd name="T78" fmla="*/ 7291 w 159"/>
                <a:gd name="T79" fmla="*/ 9679 h 217"/>
                <a:gd name="T80" fmla="*/ 6889 w 159"/>
                <a:gd name="T81" fmla="*/ 11269 h 217"/>
                <a:gd name="T82" fmla="*/ 6835 w 159"/>
                <a:gd name="T83" fmla="*/ 12276 h 217"/>
                <a:gd name="T84" fmla="*/ 7516 w 159"/>
                <a:gd name="T85" fmla="*/ 12630 h 217"/>
                <a:gd name="T86" fmla="*/ 7888 w 159"/>
                <a:gd name="T87" fmla="*/ 13636 h 217"/>
                <a:gd name="T88" fmla="*/ 8495 w 159"/>
                <a:gd name="T89" fmla="*/ 13270 h 217"/>
                <a:gd name="T90" fmla="*/ 8744 w 159"/>
                <a:gd name="T91" fmla="*/ 14241 h 217"/>
                <a:gd name="T92" fmla="*/ 7888 w 159"/>
                <a:gd name="T93" fmla="*/ 14858 h 217"/>
                <a:gd name="T94" fmla="*/ 7195 w 159"/>
                <a:gd name="T95" fmla="*/ 14858 h 217"/>
                <a:gd name="T96" fmla="*/ 6325 w 159"/>
                <a:gd name="T97" fmla="*/ 15363 h 217"/>
                <a:gd name="T98" fmla="*/ 6170 w 159"/>
                <a:gd name="T99" fmla="*/ 15783 h 217"/>
                <a:gd name="T100" fmla="*/ 5659 w 159"/>
                <a:gd name="T101" fmla="*/ 15169 h 217"/>
                <a:gd name="T102" fmla="*/ 4878 w 159"/>
                <a:gd name="T103" fmla="*/ 14425 h 217"/>
                <a:gd name="T104" fmla="*/ 4815 w 159"/>
                <a:gd name="T105" fmla="*/ 15783 h 217"/>
                <a:gd name="T106" fmla="*/ 4258 w 159"/>
                <a:gd name="T107" fmla="*/ 16008 h 217"/>
                <a:gd name="T108" fmla="*/ 3354 w 159"/>
                <a:gd name="T109" fmla="*/ 15860 h 217"/>
                <a:gd name="T110" fmla="*/ 2845 w 159"/>
                <a:gd name="T111" fmla="*/ 16324 h 217"/>
                <a:gd name="T112" fmla="*/ 2479 w 159"/>
                <a:gd name="T113" fmla="*/ 16324 h 217"/>
                <a:gd name="T114" fmla="*/ 1556 w 159"/>
                <a:gd name="T115" fmla="*/ 15860 h 217"/>
                <a:gd name="T116" fmla="*/ 685 w 159"/>
                <a:gd name="T117" fmla="*/ 15033 h 2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"/>
                <a:gd name="T178" fmla="*/ 0 h 217"/>
                <a:gd name="T179" fmla="*/ 159 w 159"/>
                <a:gd name="T180" fmla="*/ 217 h 2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" h="217">
                  <a:moveTo>
                    <a:pt x="0" y="184"/>
                  </a:moveTo>
                  <a:lnTo>
                    <a:pt x="2" y="183"/>
                  </a:lnTo>
                  <a:lnTo>
                    <a:pt x="3" y="181"/>
                  </a:lnTo>
                  <a:lnTo>
                    <a:pt x="5" y="180"/>
                  </a:lnTo>
                  <a:lnTo>
                    <a:pt x="8" y="180"/>
                  </a:lnTo>
                  <a:lnTo>
                    <a:pt x="9" y="179"/>
                  </a:lnTo>
                  <a:lnTo>
                    <a:pt x="10" y="175"/>
                  </a:lnTo>
                  <a:lnTo>
                    <a:pt x="14" y="175"/>
                  </a:lnTo>
                  <a:lnTo>
                    <a:pt x="16" y="173"/>
                  </a:lnTo>
                  <a:lnTo>
                    <a:pt x="17" y="171"/>
                  </a:lnTo>
                  <a:lnTo>
                    <a:pt x="18" y="172"/>
                  </a:lnTo>
                  <a:lnTo>
                    <a:pt x="20" y="173"/>
                  </a:lnTo>
                  <a:lnTo>
                    <a:pt x="21" y="173"/>
                  </a:lnTo>
                  <a:lnTo>
                    <a:pt x="23" y="175"/>
                  </a:lnTo>
                  <a:lnTo>
                    <a:pt x="24" y="177"/>
                  </a:lnTo>
                  <a:lnTo>
                    <a:pt x="27" y="175"/>
                  </a:lnTo>
                  <a:lnTo>
                    <a:pt x="27" y="169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8" y="163"/>
                  </a:lnTo>
                  <a:lnTo>
                    <a:pt x="28" y="162"/>
                  </a:lnTo>
                  <a:lnTo>
                    <a:pt x="29" y="162"/>
                  </a:lnTo>
                  <a:lnTo>
                    <a:pt x="30" y="162"/>
                  </a:lnTo>
                  <a:lnTo>
                    <a:pt x="32" y="162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9"/>
                  </a:lnTo>
                  <a:lnTo>
                    <a:pt x="29" y="156"/>
                  </a:lnTo>
                  <a:lnTo>
                    <a:pt x="28" y="156"/>
                  </a:lnTo>
                  <a:lnTo>
                    <a:pt x="27" y="155"/>
                  </a:lnTo>
                  <a:lnTo>
                    <a:pt x="28" y="151"/>
                  </a:lnTo>
                  <a:lnTo>
                    <a:pt x="32" y="149"/>
                  </a:lnTo>
                  <a:lnTo>
                    <a:pt x="30" y="148"/>
                  </a:lnTo>
                  <a:lnTo>
                    <a:pt x="30" y="147"/>
                  </a:lnTo>
                  <a:lnTo>
                    <a:pt x="32" y="145"/>
                  </a:lnTo>
                  <a:lnTo>
                    <a:pt x="33" y="144"/>
                  </a:lnTo>
                  <a:lnTo>
                    <a:pt x="33" y="141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0"/>
                  </a:lnTo>
                  <a:lnTo>
                    <a:pt x="33" y="124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4" y="117"/>
                  </a:lnTo>
                  <a:lnTo>
                    <a:pt x="34" y="113"/>
                  </a:lnTo>
                  <a:lnTo>
                    <a:pt x="34" y="109"/>
                  </a:lnTo>
                  <a:lnTo>
                    <a:pt x="34" y="106"/>
                  </a:lnTo>
                  <a:lnTo>
                    <a:pt x="34" y="100"/>
                  </a:lnTo>
                  <a:lnTo>
                    <a:pt x="39" y="101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6" y="103"/>
                  </a:lnTo>
                  <a:lnTo>
                    <a:pt x="48" y="108"/>
                  </a:lnTo>
                  <a:lnTo>
                    <a:pt x="50" y="109"/>
                  </a:lnTo>
                  <a:lnTo>
                    <a:pt x="51" y="111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6" y="118"/>
                  </a:lnTo>
                  <a:lnTo>
                    <a:pt x="57" y="119"/>
                  </a:lnTo>
                  <a:lnTo>
                    <a:pt x="62" y="121"/>
                  </a:lnTo>
                  <a:lnTo>
                    <a:pt x="63" y="123"/>
                  </a:lnTo>
                  <a:lnTo>
                    <a:pt x="64" y="123"/>
                  </a:lnTo>
                  <a:lnTo>
                    <a:pt x="64" y="125"/>
                  </a:lnTo>
                  <a:lnTo>
                    <a:pt x="69" y="125"/>
                  </a:lnTo>
                  <a:lnTo>
                    <a:pt x="72" y="121"/>
                  </a:lnTo>
                  <a:lnTo>
                    <a:pt x="74" y="120"/>
                  </a:lnTo>
                  <a:lnTo>
                    <a:pt x="74" y="119"/>
                  </a:lnTo>
                  <a:lnTo>
                    <a:pt x="77" y="118"/>
                  </a:lnTo>
                  <a:lnTo>
                    <a:pt x="78" y="118"/>
                  </a:lnTo>
                  <a:lnTo>
                    <a:pt x="78" y="119"/>
                  </a:lnTo>
                  <a:lnTo>
                    <a:pt x="82" y="120"/>
                  </a:lnTo>
                  <a:lnTo>
                    <a:pt x="82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6" y="119"/>
                  </a:lnTo>
                  <a:lnTo>
                    <a:pt x="88" y="118"/>
                  </a:lnTo>
                  <a:lnTo>
                    <a:pt x="88" y="117"/>
                  </a:lnTo>
                  <a:lnTo>
                    <a:pt x="88" y="114"/>
                  </a:lnTo>
                  <a:lnTo>
                    <a:pt x="89" y="114"/>
                  </a:lnTo>
                  <a:lnTo>
                    <a:pt x="92" y="113"/>
                  </a:lnTo>
                  <a:lnTo>
                    <a:pt x="94" y="114"/>
                  </a:lnTo>
                  <a:lnTo>
                    <a:pt x="96" y="114"/>
                  </a:lnTo>
                  <a:lnTo>
                    <a:pt x="99" y="114"/>
                  </a:lnTo>
                  <a:lnTo>
                    <a:pt x="100" y="114"/>
                  </a:lnTo>
                  <a:lnTo>
                    <a:pt x="102" y="111"/>
                  </a:lnTo>
                  <a:lnTo>
                    <a:pt x="102" y="108"/>
                  </a:lnTo>
                  <a:lnTo>
                    <a:pt x="101" y="108"/>
                  </a:lnTo>
                  <a:lnTo>
                    <a:pt x="99" y="107"/>
                  </a:lnTo>
                  <a:lnTo>
                    <a:pt x="98" y="108"/>
                  </a:lnTo>
                  <a:lnTo>
                    <a:pt x="96" y="107"/>
                  </a:lnTo>
                  <a:lnTo>
                    <a:pt x="96" y="105"/>
                  </a:lnTo>
                  <a:lnTo>
                    <a:pt x="95" y="102"/>
                  </a:lnTo>
                  <a:lnTo>
                    <a:pt x="94" y="101"/>
                  </a:lnTo>
                  <a:lnTo>
                    <a:pt x="92" y="101"/>
                  </a:lnTo>
                  <a:lnTo>
                    <a:pt x="89" y="101"/>
                  </a:lnTo>
                  <a:lnTo>
                    <a:pt x="87" y="101"/>
                  </a:lnTo>
                  <a:lnTo>
                    <a:pt x="86" y="101"/>
                  </a:lnTo>
                  <a:lnTo>
                    <a:pt x="86" y="99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4" y="94"/>
                  </a:lnTo>
                  <a:lnTo>
                    <a:pt x="82" y="94"/>
                  </a:lnTo>
                  <a:lnTo>
                    <a:pt x="82" y="91"/>
                  </a:lnTo>
                  <a:lnTo>
                    <a:pt x="80" y="90"/>
                  </a:lnTo>
                  <a:lnTo>
                    <a:pt x="77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74" y="88"/>
                  </a:lnTo>
                  <a:lnTo>
                    <a:pt x="72" y="88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6" y="87"/>
                  </a:lnTo>
                  <a:lnTo>
                    <a:pt x="65" y="85"/>
                  </a:lnTo>
                  <a:lnTo>
                    <a:pt x="66" y="82"/>
                  </a:lnTo>
                  <a:lnTo>
                    <a:pt x="65" y="78"/>
                  </a:lnTo>
                  <a:lnTo>
                    <a:pt x="65" y="75"/>
                  </a:lnTo>
                  <a:lnTo>
                    <a:pt x="66" y="69"/>
                  </a:lnTo>
                  <a:lnTo>
                    <a:pt x="70" y="64"/>
                  </a:lnTo>
                  <a:lnTo>
                    <a:pt x="72" y="61"/>
                  </a:lnTo>
                  <a:lnTo>
                    <a:pt x="71" y="58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75" y="53"/>
                  </a:lnTo>
                  <a:lnTo>
                    <a:pt x="74" y="48"/>
                  </a:lnTo>
                  <a:lnTo>
                    <a:pt x="69" y="45"/>
                  </a:lnTo>
                  <a:lnTo>
                    <a:pt x="68" y="43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6" y="39"/>
                  </a:lnTo>
                  <a:lnTo>
                    <a:pt x="69" y="39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4" y="39"/>
                  </a:lnTo>
                  <a:lnTo>
                    <a:pt x="75" y="37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6" y="27"/>
                  </a:lnTo>
                  <a:lnTo>
                    <a:pt x="88" y="23"/>
                  </a:lnTo>
                  <a:lnTo>
                    <a:pt x="87" y="18"/>
                  </a:lnTo>
                  <a:lnTo>
                    <a:pt x="89" y="17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9" y="6"/>
                  </a:lnTo>
                  <a:lnTo>
                    <a:pt x="94" y="6"/>
                  </a:lnTo>
                  <a:lnTo>
                    <a:pt x="95" y="5"/>
                  </a:lnTo>
                  <a:lnTo>
                    <a:pt x="95" y="1"/>
                  </a:lnTo>
                  <a:lnTo>
                    <a:pt x="98" y="1"/>
                  </a:lnTo>
                  <a:lnTo>
                    <a:pt x="101" y="1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5"/>
                  </a:lnTo>
                  <a:lnTo>
                    <a:pt x="105" y="11"/>
                  </a:lnTo>
                  <a:lnTo>
                    <a:pt x="105" y="13"/>
                  </a:lnTo>
                  <a:lnTo>
                    <a:pt x="107" y="15"/>
                  </a:lnTo>
                  <a:lnTo>
                    <a:pt x="108" y="17"/>
                  </a:lnTo>
                  <a:lnTo>
                    <a:pt x="110" y="18"/>
                  </a:lnTo>
                  <a:lnTo>
                    <a:pt x="112" y="18"/>
                  </a:lnTo>
                  <a:lnTo>
                    <a:pt x="113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16" y="27"/>
                  </a:lnTo>
                  <a:lnTo>
                    <a:pt x="112" y="29"/>
                  </a:lnTo>
                  <a:lnTo>
                    <a:pt x="110" y="31"/>
                  </a:lnTo>
                  <a:lnTo>
                    <a:pt x="108" y="30"/>
                  </a:lnTo>
                  <a:lnTo>
                    <a:pt x="108" y="29"/>
                  </a:lnTo>
                  <a:lnTo>
                    <a:pt x="107" y="28"/>
                  </a:lnTo>
                  <a:lnTo>
                    <a:pt x="106" y="29"/>
                  </a:lnTo>
                  <a:lnTo>
                    <a:pt x="102" y="31"/>
                  </a:lnTo>
                  <a:lnTo>
                    <a:pt x="101" y="49"/>
                  </a:lnTo>
                  <a:lnTo>
                    <a:pt x="105" y="52"/>
                  </a:lnTo>
                  <a:lnTo>
                    <a:pt x="106" y="53"/>
                  </a:lnTo>
                  <a:lnTo>
                    <a:pt x="107" y="54"/>
                  </a:lnTo>
                  <a:lnTo>
                    <a:pt x="110" y="54"/>
                  </a:lnTo>
                  <a:lnTo>
                    <a:pt x="110" y="55"/>
                  </a:lnTo>
                  <a:lnTo>
                    <a:pt x="112" y="59"/>
                  </a:lnTo>
                  <a:lnTo>
                    <a:pt x="113" y="59"/>
                  </a:lnTo>
                  <a:lnTo>
                    <a:pt x="114" y="59"/>
                  </a:lnTo>
                  <a:lnTo>
                    <a:pt x="116" y="58"/>
                  </a:lnTo>
                  <a:lnTo>
                    <a:pt x="117" y="55"/>
                  </a:lnTo>
                  <a:lnTo>
                    <a:pt x="119" y="54"/>
                  </a:lnTo>
                  <a:lnTo>
                    <a:pt x="120" y="53"/>
                  </a:lnTo>
                  <a:lnTo>
                    <a:pt x="122" y="49"/>
                  </a:lnTo>
                  <a:lnTo>
                    <a:pt x="124" y="48"/>
                  </a:lnTo>
                  <a:lnTo>
                    <a:pt x="124" y="49"/>
                  </a:lnTo>
                  <a:lnTo>
                    <a:pt x="125" y="49"/>
                  </a:lnTo>
                  <a:lnTo>
                    <a:pt x="126" y="48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0" y="52"/>
                  </a:lnTo>
                  <a:lnTo>
                    <a:pt x="131" y="53"/>
                  </a:lnTo>
                  <a:lnTo>
                    <a:pt x="141" y="58"/>
                  </a:lnTo>
                  <a:lnTo>
                    <a:pt x="142" y="58"/>
                  </a:lnTo>
                  <a:lnTo>
                    <a:pt x="143" y="58"/>
                  </a:lnTo>
                  <a:lnTo>
                    <a:pt x="143" y="60"/>
                  </a:lnTo>
                  <a:lnTo>
                    <a:pt x="142" y="60"/>
                  </a:lnTo>
                  <a:lnTo>
                    <a:pt x="141" y="61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6" y="66"/>
                  </a:lnTo>
                  <a:lnTo>
                    <a:pt x="136" y="69"/>
                  </a:lnTo>
                  <a:lnTo>
                    <a:pt x="135" y="69"/>
                  </a:lnTo>
                  <a:lnTo>
                    <a:pt x="132" y="71"/>
                  </a:lnTo>
                  <a:lnTo>
                    <a:pt x="132" y="72"/>
                  </a:lnTo>
                  <a:lnTo>
                    <a:pt x="130" y="77"/>
                  </a:lnTo>
                  <a:lnTo>
                    <a:pt x="129" y="83"/>
                  </a:lnTo>
                  <a:lnTo>
                    <a:pt x="128" y="87"/>
                  </a:lnTo>
                  <a:lnTo>
                    <a:pt x="125" y="91"/>
                  </a:lnTo>
                  <a:lnTo>
                    <a:pt x="125" y="94"/>
                  </a:lnTo>
                  <a:lnTo>
                    <a:pt x="124" y="94"/>
                  </a:lnTo>
                  <a:lnTo>
                    <a:pt x="123" y="95"/>
                  </a:lnTo>
                  <a:lnTo>
                    <a:pt x="122" y="97"/>
                  </a:lnTo>
                  <a:lnTo>
                    <a:pt x="120" y="99"/>
                  </a:lnTo>
                  <a:lnTo>
                    <a:pt x="120" y="100"/>
                  </a:lnTo>
                  <a:lnTo>
                    <a:pt x="123" y="101"/>
                  </a:lnTo>
                  <a:lnTo>
                    <a:pt x="124" y="103"/>
                  </a:lnTo>
                  <a:lnTo>
                    <a:pt x="124" y="105"/>
                  </a:lnTo>
                  <a:lnTo>
                    <a:pt x="123" y="107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4" y="109"/>
                  </a:lnTo>
                  <a:lnTo>
                    <a:pt x="128" y="112"/>
                  </a:lnTo>
                  <a:lnTo>
                    <a:pt x="129" y="112"/>
                  </a:lnTo>
                  <a:lnTo>
                    <a:pt x="129" y="113"/>
                  </a:lnTo>
                  <a:lnTo>
                    <a:pt x="131" y="114"/>
                  </a:lnTo>
                  <a:lnTo>
                    <a:pt x="134" y="114"/>
                  </a:lnTo>
                  <a:lnTo>
                    <a:pt x="135" y="114"/>
                  </a:lnTo>
                  <a:lnTo>
                    <a:pt x="137" y="117"/>
                  </a:lnTo>
                  <a:lnTo>
                    <a:pt x="141" y="117"/>
                  </a:lnTo>
                  <a:lnTo>
                    <a:pt x="144" y="117"/>
                  </a:lnTo>
                  <a:lnTo>
                    <a:pt x="147" y="118"/>
                  </a:lnTo>
                  <a:lnTo>
                    <a:pt x="148" y="119"/>
                  </a:lnTo>
                  <a:lnTo>
                    <a:pt x="147" y="121"/>
                  </a:lnTo>
                  <a:lnTo>
                    <a:pt x="146" y="124"/>
                  </a:lnTo>
                  <a:lnTo>
                    <a:pt x="143" y="126"/>
                  </a:lnTo>
                  <a:lnTo>
                    <a:pt x="137" y="126"/>
                  </a:lnTo>
                  <a:lnTo>
                    <a:pt x="135" y="126"/>
                  </a:lnTo>
                  <a:lnTo>
                    <a:pt x="134" y="127"/>
                  </a:lnTo>
                  <a:lnTo>
                    <a:pt x="130" y="129"/>
                  </a:lnTo>
                  <a:lnTo>
                    <a:pt x="130" y="127"/>
                  </a:lnTo>
                  <a:lnTo>
                    <a:pt x="129" y="129"/>
                  </a:lnTo>
                  <a:lnTo>
                    <a:pt x="128" y="130"/>
                  </a:lnTo>
                  <a:lnTo>
                    <a:pt x="128" y="144"/>
                  </a:lnTo>
                  <a:lnTo>
                    <a:pt x="126" y="145"/>
                  </a:lnTo>
                  <a:lnTo>
                    <a:pt x="125" y="145"/>
                  </a:lnTo>
                  <a:lnTo>
                    <a:pt x="123" y="148"/>
                  </a:lnTo>
                  <a:lnTo>
                    <a:pt x="122" y="150"/>
                  </a:lnTo>
                  <a:lnTo>
                    <a:pt x="120" y="151"/>
                  </a:lnTo>
                  <a:lnTo>
                    <a:pt x="120" y="153"/>
                  </a:lnTo>
                  <a:lnTo>
                    <a:pt x="119" y="154"/>
                  </a:lnTo>
                  <a:lnTo>
                    <a:pt x="119" y="160"/>
                  </a:lnTo>
                  <a:lnTo>
                    <a:pt x="122" y="161"/>
                  </a:lnTo>
                  <a:lnTo>
                    <a:pt x="123" y="162"/>
                  </a:lnTo>
                  <a:lnTo>
                    <a:pt x="126" y="162"/>
                  </a:lnTo>
                  <a:lnTo>
                    <a:pt x="128" y="163"/>
                  </a:lnTo>
                  <a:lnTo>
                    <a:pt x="129" y="163"/>
                  </a:lnTo>
                  <a:lnTo>
                    <a:pt x="132" y="163"/>
                  </a:lnTo>
                  <a:lnTo>
                    <a:pt x="134" y="166"/>
                  </a:lnTo>
                  <a:lnTo>
                    <a:pt x="134" y="167"/>
                  </a:lnTo>
                  <a:lnTo>
                    <a:pt x="134" y="169"/>
                  </a:lnTo>
                  <a:lnTo>
                    <a:pt x="134" y="172"/>
                  </a:lnTo>
                  <a:lnTo>
                    <a:pt x="135" y="173"/>
                  </a:lnTo>
                  <a:lnTo>
                    <a:pt x="136" y="178"/>
                  </a:lnTo>
                  <a:lnTo>
                    <a:pt x="141" y="179"/>
                  </a:lnTo>
                  <a:lnTo>
                    <a:pt x="142" y="178"/>
                  </a:lnTo>
                  <a:lnTo>
                    <a:pt x="143" y="177"/>
                  </a:lnTo>
                  <a:lnTo>
                    <a:pt x="144" y="177"/>
                  </a:lnTo>
                  <a:lnTo>
                    <a:pt x="146" y="177"/>
                  </a:lnTo>
                  <a:lnTo>
                    <a:pt x="148" y="177"/>
                  </a:lnTo>
                  <a:lnTo>
                    <a:pt x="152" y="174"/>
                  </a:lnTo>
                  <a:lnTo>
                    <a:pt x="154" y="174"/>
                  </a:lnTo>
                  <a:lnTo>
                    <a:pt x="155" y="175"/>
                  </a:lnTo>
                  <a:lnTo>
                    <a:pt x="156" y="179"/>
                  </a:lnTo>
                  <a:lnTo>
                    <a:pt x="158" y="180"/>
                  </a:lnTo>
                  <a:lnTo>
                    <a:pt x="159" y="181"/>
                  </a:lnTo>
                  <a:lnTo>
                    <a:pt x="156" y="187"/>
                  </a:lnTo>
                  <a:lnTo>
                    <a:pt x="155" y="189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48" y="191"/>
                  </a:lnTo>
                  <a:lnTo>
                    <a:pt x="144" y="192"/>
                  </a:lnTo>
                  <a:lnTo>
                    <a:pt x="141" y="195"/>
                  </a:lnTo>
                  <a:lnTo>
                    <a:pt x="140" y="197"/>
                  </a:lnTo>
                  <a:lnTo>
                    <a:pt x="137" y="197"/>
                  </a:lnTo>
                  <a:lnTo>
                    <a:pt x="135" y="197"/>
                  </a:lnTo>
                  <a:lnTo>
                    <a:pt x="132" y="195"/>
                  </a:lnTo>
                  <a:lnTo>
                    <a:pt x="131" y="195"/>
                  </a:lnTo>
                  <a:lnTo>
                    <a:pt x="128" y="195"/>
                  </a:lnTo>
                  <a:lnTo>
                    <a:pt x="124" y="196"/>
                  </a:lnTo>
                  <a:lnTo>
                    <a:pt x="122" y="197"/>
                  </a:lnTo>
                  <a:lnTo>
                    <a:pt x="119" y="198"/>
                  </a:lnTo>
                  <a:lnTo>
                    <a:pt x="117" y="201"/>
                  </a:lnTo>
                  <a:lnTo>
                    <a:pt x="116" y="201"/>
                  </a:lnTo>
                  <a:lnTo>
                    <a:pt x="113" y="202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0" y="209"/>
                  </a:lnTo>
                  <a:lnTo>
                    <a:pt x="110" y="210"/>
                  </a:lnTo>
                  <a:lnTo>
                    <a:pt x="108" y="208"/>
                  </a:lnTo>
                  <a:lnTo>
                    <a:pt x="110" y="207"/>
                  </a:lnTo>
                  <a:lnTo>
                    <a:pt x="107" y="203"/>
                  </a:lnTo>
                  <a:lnTo>
                    <a:pt x="107" y="205"/>
                  </a:lnTo>
                  <a:lnTo>
                    <a:pt x="107" y="207"/>
                  </a:lnTo>
                  <a:lnTo>
                    <a:pt x="106" y="207"/>
                  </a:lnTo>
                  <a:lnTo>
                    <a:pt x="104" y="205"/>
                  </a:lnTo>
                  <a:lnTo>
                    <a:pt x="101" y="199"/>
                  </a:lnTo>
                  <a:lnTo>
                    <a:pt x="96" y="195"/>
                  </a:lnTo>
                  <a:lnTo>
                    <a:pt x="98" y="186"/>
                  </a:lnTo>
                  <a:lnTo>
                    <a:pt x="96" y="185"/>
                  </a:lnTo>
                  <a:lnTo>
                    <a:pt x="90" y="186"/>
                  </a:lnTo>
                  <a:lnTo>
                    <a:pt x="89" y="186"/>
                  </a:lnTo>
                  <a:lnTo>
                    <a:pt x="87" y="189"/>
                  </a:lnTo>
                  <a:lnTo>
                    <a:pt x="84" y="190"/>
                  </a:lnTo>
                  <a:lnTo>
                    <a:pt x="80" y="199"/>
                  </a:lnTo>
                  <a:lnTo>
                    <a:pt x="82" y="201"/>
                  </a:lnTo>
                  <a:lnTo>
                    <a:pt x="82" y="204"/>
                  </a:lnTo>
                  <a:lnTo>
                    <a:pt x="84" y="205"/>
                  </a:lnTo>
                  <a:lnTo>
                    <a:pt x="86" y="207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2" y="213"/>
                  </a:lnTo>
                  <a:lnTo>
                    <a:pt x="80" y="213"/>
                  </a:lnTo>
                  <a:lnTo>
                    <a:pt x="78" y="214"/>
                  </a:lnTo>
                  <a:lnTo>
                    <a:pt x="76" y="210"/>
                  </a:lnTo>
                  <a:lnTo>
                    <a:pt x="75" y="210"/>
                  </a:lnTo>
                  <a:lnTo>
                    <a:pt x="70" y="210"/>
                  </a:lnTo>
                  <a:lnTo>
                    <a:pt x="68" y="209"/>
                  </a:lnTo>
                  <a:lnTo>
                    <a:pt x="65" y="207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7" y="207"/>
                  </a:lnTo>
                  <a:lnTo>
                    <a:pt x="54" y="209"/>
                  </a:lnTo>
                  <a:lnTo>
                    <a:pt x="53" y="216"/>
                  </a:lnTo>
                  <a:lnTo>
                    <a:pt x="52" y="217"/>
                  </a:lnTo>
                  <a:lnTo>
                    <a:pt x="51" y="214"/>
                  </a:lnTo>
                  <a:lnTo>
                    <a:pt x="51" y="211"/>
                  </a:lnTo>
                  <a:lnTo>
                    <a:pt x="50" y="211"/>
                  </a:lnTo>
                  <a:lnTo>
                    <a:pt x="48" y="214"/>
                  </a:lnTo>
                  <a:lnTo>
                    <a:pt x="47" y="215"/>
                  </a:lnTo>
                  <a:lnTo>
                    <a:pt x="45" y="213"/>
                  </a:lnTo>
                  <a:lnTo>
                    <a:pt x="44" y="214"/>
                  </a:lnTo>
                  <a:lnTo>
                    <a:pt x="42" y="214"/>
                  </a:lnTo>
                  <a:lnTo>
                    <a:pt x="40" y="213"/>
                  </a:lnTo>
                  <a:lnTo>
                    <a:pt x="36" y="209"/>
                  </a:lnTo>
                  <a:lnTo>
                    <a:pt x="35" y="208"/>
                  </a:lnTo>
                  <a:lnTo>
                    <a:pt x="30" y="208"/>
                  </a:lnTo>
                  <a:lnTo>
                    <a:pt x="28" y="208"/>
                  </a:lnTo>
                  <a:lnTo>
                    <a:pt x="27" y="207"/>
                  </a:lnTo>
                  <a:lnTo>
                    <a:pt x="21" y="203"/>
                  </a:lnTo>
                  <a:lnTo>
                    <a:pt x="20" y="201"/>
                  </a:lnTo>
                  <a:lnTo>
                    <a:pt x="18" y="199"/>
                  </a:lnTo>
                  <a:lnTo>
                    <a:pt x="17" y="197"/>
                  </a:lnTo>
                  <a:lnTo>
                    <a:pt x="12" y="197"/>
                  </a:lnTo>
                  <a:lnTo>
                    <a:pt x="11" y="195"/>
                  </a:lnTo>
                  <a:lnTo>
                    <a:pt x="10" y="191"/>
                  </a:lnTo>
                  <a:lnTo>
                    <a:pt x="8" y="190"/>
                  </a:lnTo>
                  <a:lnTo>
                    <a:pt x="6" y="190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/>
            </a:p>
          </p:txBody>
        </p:sp>
        <p:sp>
          <p:nvSpPr>
            <p:cNvPr id="15" name="Freeform 260"/>
            <p:cNvSpPr>
              <a:spLocks/>
            </p:cNvSpPr>
            <p:nvPr/>
          </p:nvSpPr>
          <p:spPr bwMode="auto">
            <a:xfrm>
              <a:off x="7123293" y="5173092"/>
              <a:ext cx="145754" cy="84156"/>
            </a:xfrm>
            <a:custGeom>
              <a:avLst/>
              <a:gdLst>
                <a:gd name="T0" fmla="*/ 395 w 73"/>
                <a:gd name="T1" fmla="*/ 585 h 43"/>
                <a:gd name="T2" fmla="*/ 519 w 73"/>
                <a:gd name="T3" fmla="*/ 585 h 43"/>
                <a:gd name="T4" fmla="*/ 853 w 73"/>
                <a:gd name="T5" fmla="*/ 585 h 43"/>
                <a:gd name="T6" fmla="*/ 1138 w 73"/>
                <a:gd name="T7" fmla="*/ 635 h 43"/>
                <a:gd name="T8" fmla="*/ 1415 w 73"/>
                <a:gd name="T9" fmla="*/ 585 h 43"/>
                <a:gd name="T10" fmla="*/ 1813 w 73"/>
                <a:gd name="T11" fmla="*/ 115 h 43"/>
                <a:gd name="T12" fmla="*/ 1973 w 73"/>
                <a:gd name="T13" fmla="*/ 0 h 43"/>
                <a:gd name="T14" fmla="*/ 1973 w 73"/>
                <a:gd name="T15" fmla="*/ 481 h 43"/>
                <a:gd name="T16" fmla="*/ 2234 w 73"/>
                <a:gd name="T17" fmla="*/ 481 h 43"/>
                <a:gd name="T18" fmla="*/ 2408 w 73"/>
                <a:gd name="T19" fmla="*/ 585 h 43"/>
                <a:gd name="T20" fmla="*/ 2573 w 73"/>
                <a:gd name="T21" fmla="*/ 635 h 43"/>
                <a:gd name="T22" fmla="*/ 2724 w 73"/>
                <a:gd name="T23" fmla="*/ 762 h 43"/>
                <a:gd name="T24" fmla="*/ 2821 w 73"/>
                <a:gd name="T25" fmla="*/ 1122 h 43"/>
                <a:gd name="T26" fmla="*/ 3061 w 73"/>
                <a:gd name="T27" fmla="*/ 1237 h 43"/>
                <a:gd name="T28" fmla="*/ 3061 w 73"/>
                <a:gd name="T29" fmla="*/ 1619 h 43"/>
                <a:gd name="T30" fmla="*/ 3076 w 73"/>
                <a:gd name="T31" fmla="*/ 1828 h 43"/>
                <a:gd name="T32" fmla="*/ 3373 w 73"/>
                <a:gd name="T33" fmla="*/ 1828 h 43"/>
                <a:gd name="T34" fmla="*/ 3518 w 73"/>
                <a:gd name="T35" fmla="*/ 1893 h 43"/>
                <a:gd name="T36" fmla="*/ 3575 w 73"/>
                <a:gd name="T37" fmla="*/ 2381 h 43"/>
                <a:gd name="T38" fmla="*/ 3732 w 73"/>
                <a:gd name="T39" fmla="*/ 2381 h 43"/>
                <a:gd name="T40" fmla="*/ 3891 w 73"/>
                <a:gd name="T41" fmla="*/ 2467 h 43"/>
                <a:gd name="T42" fmla="*/ 3789 w 73"/>
                <a:gd name="T43" fmla="*/ 3086 h 43"/>
                <a:gd name="T44" fmla="*/ 3575 w 73"/>
                <a:gd name="T45" fmla="*/ 3086 h 43"/>
                <a:gd name="T46" fmla="*/ 3373 w 73"/>
                <a:gd name="T47" fmla="*/ 2948 h 43"/>
                <a:gd name="T48" fmla="*/ 3132 w 73"/>
                <a:gd name="T49" fmla="*/ 3086 h 43"/>
                <a:gd name="T50" fmla="*/ 3132 w 73"/>
                <a:gd name="T51" fmla="*/ 3445 h 43"/>
                <a:gd name="T52" fmla="*/ 2913 w 73"/>
                <a:gd name="T53" fmla="*/ 3728 h 43"/>
                <a:gd name="T54" fmla="*/ 2821 w 73"/>
                <a:gd name="T55" fmla="*/ 3728 h 43"/>
                <a:gd name="T56" fmla="*/ 2628 w 73"/>
                <a:gd name="T57" fmla="*/ 3505 h 43"/>
                <a:gd name="T58" fmla="*/ 2573 w 73"/>
                <a:gd name="T59" fmla="*/ 3445 h 43"/>
                <a:gd name="T60" fmla="*/ 2408 w 73"/>
                <a:gd name="T61" fmla="*/ 3599 h 43"/>
                <a:gd name="T62" fmla="*/ 2140 w 73"/>
                <a:gd name="T63" fmla="*/ 4092 h 43"/>
                <a:gd name="T64" fmla="*/ 1871 w 73"/>
                <a:gd name="T65" fmla="*/ 3864 h 43"/>
                <a:gd name="T66" fmla="*/ 1754 w 73"/>
                <a:gd name="T67" fmla="*/ 3728 h 43"/>
                <a:gd name="T68" fmla="*/ 1415 w 73"/>
                <a:gd name="T69" fmla="*/ 3445 h 43"/>
                <a:gd name="T70" fmla="*/ 1226 w 73"/>
                <a:gd name="T71" fmla="*/ 2861 h 43"/>
                <a:gd name="T72" fmla="*/ 1138 w 73"/>
                <a:gd name="T73" fmla="*/ 2584 h 43"/>
                <a:gd name="T74" fmla="*/ 911 w 73"/>
                <a:gd name="T75" fmla="*/ 1983 h 43"/>
                <a:gd name="T76" fmla="*/ 805 w 73"/>
                <a:gd name="T77" fmla="*/ 1746 h 43"/>
                <a:gd name="T78" fmla="*/ 256 w 73"/>
                <a:gd name="T79" fmla="*/ 1746 h 43"/>
                <a:gd name="T80" fmla="*/ 156 w 73"/>
                <a:gd name="T81" fmla="*/ 1034 h 43"/>
                <a:gd name="T82" fmla="*/ 0 w 73"/>
                <a:gd name="T83" fmla="*/ 850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43"/>
                <a:gd name="T128" fmla="*/ 73 w 73"/>
                <a:gd name="T129" fmla="*/ 43 h 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43">
                  <a:moveTo>
                    <a:pt x="0" y="9"/>
                  </a:moveTo>
                  <a:lnTo>
                    <a:pt x="7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7"/>
                  </a:lnTo>
                  <a:lnTo>
                    <a:pt x="16" y="6"/>
                  </a:lnTo>
                  <a:lnTo>
                    <a:pt x="18" y="7"/>
                  </a:lnTo>
                  <a:lnTo>
                    <a:pt x="21" y="7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9" y="3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6" y="3"/>
                  </a:lnTo>
                  <a:lnTo>
                    <a:pt x="37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5" y="6"/>
                  </a:lnTo>
                  <a:lnTo>
                    <a:pt x="46" y="5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3" y="9"/>
                  </a:lnTo>
                  <a:lnTo>
                    <a:pt x="53" y="12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67" y="25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2" y="26"/>
                  </a:lnTo>
                  <a:lnTo>
                    <a:pt x="73" y="26"/>
                  </a:lnTo>
                  <a:lnTo>
                    <a:pt x="73" y="29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3" y="31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7" y="37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3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3" y="39"/>
                  </a:lnTo>
                  <a:lnTo>
                    <a:pt x="40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3" y="39"/>
                  </a:lnTo>
                  <a:lnTo>
                    <a:pt x="28" y="37"/>
                  </a:lnTo>
                  <a:lnTo>
                    <a:pt x="27" y="36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2" y="29"/>
                  </a:lnTo>
                  <a:lnTo>
                    <a:pt x="21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0" y="19"/>
                  </a:lnTo>
                  <a:lnTo>
                    <a:pt x="5" y="18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16" name="Freeform 259"/>
            <p:cNvSpPr>
              <a:spLocks/>
            </p:cNvSpPr>
            <p:nvPr/>
          </p:nvSpPr>
          <p:spPr bwMode="auto">
            <a:xfrm>
              <a:off x="6398168" y="3707008"/>
              <a:ext cx="551436" cy="767368"/>
            </a:xfrm>
            <a:custGeom>
              <a:avLst/>
              <a:gdLst>
                <a:gd name="T0" fmla="*/ 15806 w 271"/>
                <a:gd name="T1" fmla="*/ 12576 h 402"/>
                <a:gd name="T2" fmla="*/ 14593 w 271"/>
                <a:gd name="T3" fmla="*/ 14253 h 402"/>
                <a:gd name="T4" fmla="*/ 13039 w 271"/>
                <a:gd name="T5" fmla="*/ 15189 h 402"/>
                <a:gd name="T6" fmla="*/ 12958 w 271"/>
                <a:gd name="T7" fmla="*/ 16461 h 402"/>
                <a:gd name="T8" fmla="*/ 13228 w 271"/>
                <a:gd name="T9" fmla="*/ 16065 h 402"/>
                <a:gd name="T10" fmla="*/ 13973 w 271"/>
                <a:gd name="T11" fmla="*/ 18006 h 402"/>
                <a:gd name="T12" fmla="*/ 13067 w 271"/>
                <a:gd name="T13" fmla="*/ 18740 h 402"/>
                <a:gd name="T14" fmla="*/ 12285 w 271"/>
                <a:gd name="T15" fmla="*/ 19263 h 402"/>
                <a:gd name="T16" fmla="*/ 11678 w 271"/>
                <a:gd name="T17" fmla="*/ 21542 h 402"/>
                <a:gd name="T18" fmla="*/ 12407 w 271"/>
                <a:gd name="T19" fmla="*/ 22945 h 402"/>
                <a:gd name="T20" fmla="*/ 12705 w 271"/>
                <a:gd name="T21" fmla="*/ 24119 h 402"/>
                <a:gd name="T22" fmla="*/ 13715 w 271"/>
                <a:gd name="T23" fmla="*/ 25195 h 402"/>
                <a:gd name="T24" fmla="*/ 13715 w 271"/>
                <a:gd name="T25" fmla="*/ 25513 h 402"/>
                <a:gd name="T26" fmla="*/ 14265 w 271"/>
                <a:gd name="T27" fmla="*/ 26610 h 402"/>
                <a:gd name="T28" fmla="*/ 15341 w 271"/>
                <a:gd name="T29" fmla="*/ 27049 h 402"/>
                <a:gd name="T30" fmla="*/ 13878 w 271"/>
                <a:gd name="T31" fmla="*/ 27301 h 402"/>
                <a:gd name="T32" fmla="*/ 12776 w 271"/>
                <a:gd name="T33" fmla="*/ 28137 h 402"/>
                <a:gd name="T34" fmla="*/ 12958 w 271"/>
                <a:gd name="T35" fmla="*/ 29230 h 402"/>
                <a:gd name="T36" fmla="*/ 12958 w 271"/>
                <a:gd name="T37" fmla="*/ 30389 h 402"/>
                <a:gd name="T38" fmla="*/ 12776 w 271"/>
                <a:gd name="T39" fmla="*/ 31357 h 402"/>
                <a:gd name="T40" fmla="*/ 12601 w 271"/>
                <a:gd name="T41" fmla="*/ 30938 h 402"/>
                <a:gd name="T42" fmla="*/ 11678 w 271"/>
                <a:gd name="T43" fmla="*/ 30892 h 402"/>
                <a:gd name="T44" fmla="*/ 10790 w 271"/>
                <a:gd name="T45" fmla="*/ 29632 h 402"/>
                <a:gd name="T46" fmla="*/ 9854 w 271"/>
                <a:gd name="T47" fmla="*/ 29866 h 402"/>
                <a:gd name="T48" fmla="*/ 9658 w 271"/>
                <a:gd name="T49" fmla="*/ 29230 h 402"/>
                <a:gd name="T50" fmla="*/ 9435 w 271"/>
                <a:gd name="T51" fmla="*/ 29082 h 402"/>
                <a:gd name="T52" fmla="*/ 9065 w 271"/>
                <a:gd name="T53" fmla="*/ 28939 h 402"/>
                <a:gd name="T54" fmla="*/ 8117 w 271"/>
                <a:gd name="T55" fmla="*/ 28315 h 402"/>
                <a:gd name="T56" fmla="*/ 7174 w 271"/>
                <a:gd name="T57" fmla="*/ 28098 h 402"/>
                <a:gd name="T58" fmla="*/ 4945 w 271"/>
                <a:gd name="T59" fmla="*/ 28244 h 402"/>
                <a:gd name="T60" fmla="*/ 4513 w 271"/>
                <a:gd name="T61" fmla="*/ 29949 h 402"/>
                <a:gd name="T62" fmla="*/ 3733 w 271"/>
                <a:gd name="T63" fmla="*/ 29866 h 402"/>
                <a:gd name="T64" fmla="*/ 2680 w 271"/>
                <a:gd name="T65" fmla="*/ 29866 h 402"/>
                <a:gd name="T66" fmla="*/ 1992 w 271"/>
                <a:gd name="T67" fmla="*/ 28315 h 402"/>
                <a:gd name="T68" fmla="*/ 1442 w 271"/>
                <a:gd name="T69" fmla="*/ 27558 h 402"/>
                <a:gd name="T70" fmla="*/ 1858 w 271"/>
                <a:gd name="T71" fmla="*/ 26820 h 402"/>
                <a:gd name="T72" fmla="*/ 1637 w 271"/>
                <a:gd name="T73" fmla="*/ 25987 h 402"/>
                <a:gd name="T74" fmla="*/ 2032 w 271"/>
                <a:gd name="T75" fmla="*/ 24481 h 402"/>
                <a:gd name="T76" fmla="*/ 2032 w 271"/>
                <a:gd name="T77" fmla="*/ 22521 h 402"/>
                <a:gd name="T78" fmla="*/ 1541 w 271"/>
                <a:gd name="T79" fmla="*/ 19582 h 402"/>
                <a:gd name="T80" fmla="*/ 0 w 271"/>
                <a:gd name="T81" fmla="*/ 12300 h 402"/>
                <a:gd name="T82" fmla="*/ 5041 w 271"/>
                <a:gd name="T83" fmla="*/ 1551 h 402"/>
                <a:gd name="T84" fmla="*/ 7931 w 271"/>
                <a:gd name="T85" fmla="*/ 546 h 402"/>
                <a:gd name="T86" fmla="*/ 9107 w 271"/>
                <a:gd name="T87" fmla="*/ 624 h 402"/>
                <a:gd name="T88" fmla="*/ 11002 w 271"/>
                <a:gd name="T89" fmla="*/ 1551 h 402"/>
                <a:gd name="T90" fmla="*/ 11678 w 271"/>
                <a:gd name="T91" fmla="*/ 2393 h 402"/>
                <a:gd name="T92" fmla="*/ 13154 w 271"/>
                <a:gd name="T93" fmla="*/ 4205 h 402"/>
                <a:gd name="T94" fmla="*/ 14809 w 271"/>
                <a:gd name="T95" fmla="*/ 8187 h 402"/>
                <a:gd name="T96" fmla="*/ 16823 w 271"/>
                <a:gd name="T97" fmla="*/ 11941 h 4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1"/>
                <a:gd name="T148" fmla="*/ 0 h 402"/>
                <a:gd name="T149" fmla="*/ 271 w 271"/>
                <a:gd name="T150" fmla="*/ 402 h 4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1" h="402">
                  <a:moveTo>
                    <a:pt x="271" y="153"/>
                  </a:moveTo>
                  <a:lnTo>
                    <a:pt x="265" y="159"/>
                  </a:lnTo>
                  <a:lnTo>
                    <a:pt x="263" y="165"/>
                  </a:lnTo>
                  <a:lnTo>
                    <a:pt x="255" y="161"/>
                  </a:lnTo>
                  <a:lnTo>
                    <a:pt x="251" y="156"/>
                  </a:lnTo>
                  <a:lnTo>
                    <a:pt x="240" y="161"/>
                  </a:lnTo>
                  <a:lnTo>
                    <a:pt x="236" y="175"/>
                  </a:lnTo>
                  <a:lnTo>
                    <a:pt x="235" y="183"/>
                  </a:lnTo>
                  <a:lnTo>
                    <a:pt x="225" y="187"/>
                  </a:lnTo>
                  <a:lnTo>
                    <a:pt x="216" y="188"/>
                  </a:lnTo>
                  <a:lnTo>
                    <a:pt x="213" y="191"/>
                  </a:lnTo>
                  <a:lnTo>
                    <a:pt x="210" y="195"/>
                  </a:lnTo>
                  <a:lnTo>
                    <a:pt x="205" y="199"/>
                  </a:lnTo>
                  <a:lnTo>
                    <a:pt x="204" y="201"/>
                  </a:lnTo>
                  <a:lnTo>
                    <a:pt x="205" y="212"/>
                  </a:lnTo>
                  <a:lnTo>
                    <a:pt x="209" y="211"/>
                  </a:lnTo>
                  <a:lnTo>
                    <a:pt x="211" y="212"/>
                  </a:lnTo>
                  <a:lnTo>
                    <a:pt x="212" y="211"/>
                  </a:lnTo>
                  <a:lnTo>
                    <a:pt x="212" y="206"/>
                  </a:lnTo>
                  <a:lnTo>
                    <a:pt x="213" y="206"/>
                  </a:lnTo>
                  <a:lnTo>
                    <a:pt x="219" y="210"/>
                  </a:lnTo>
                  <a:lnTo>
                    <a:pt x="222" y="209"/>
                  </a:lnTo>
                  <a:lnTo>
                    <a:pt x="224" y="211"/>
                  </a:lnTo>
                  <a:lnTo>
                    <a:pt x="225" y="231"/>
                  </a:lnTo>
                  <a:lnTo>
                    <a:pt x="223" y="234"/>
                  </a:lnTo>
                  <a:lnTo>
                    <a:pt x="219" y="242"/>
                  </a:lnTo>
                  <a:lnTo>
                    <a:pt x="216" y="243"/>
                  </a:lnTo>
                  <a:lnTo>
                    <a:pt x="211" y="240"/>
                  </a:lnTo>
                  <a:lnTo>
                    <a:pt x="206" y="240"/>
                  </a:lnTo>
                  <a:lnTo>
                    <a:pt x="205" y="242"/>
                  </a:lnTo>
                  <a:lnTo>
                    <a:pt x="203" y="245"/>
                  </a:lnTo>
                  <a:lnTo>
                    <a:pt x="198" y="247"/>
                  </a:lnTo>
                  <a:lnTo>
                    <a:pt x="187" y="259"/>
                  </a:lnTo>
                  <a:lnTo>
                    <a:pt x="181" y="263"/>
                  </a:lnTo>
                  <a:lnTo>
                    <a:pt x="185" y="271"/>
                  </a:lnTo>
                  <a:lnTo>
                    <a:pt x="188" y="276"/>
                  </a:lnTo>
                  <a:lnTo>
                    <a:pt x="189" y="279"/>
                  </a:lnTo>
                  <a:lnTo>
                    <a:pt x="198" y="282"/>
                  </a:lnTo>
                  <a:lnTo>
                    <a:pt x="200" y="290"/>
                  </a:lnTo>
                  <a:lnTo>
                    <a:pt x="200" y="294"/>
                  </a:lnTo>
                  <a:lnTo>
                    <a:pt x="204" y="296"/>
                  </a:lnTo>
                  <a:lnTo>
                    <a:pt x="201" y="307"/>
                  </a:lnTo>
                  <a:lnTo>
                    <a:pt x="201" y="308"/>
                  </a:lnTo>
                  <a:lnTo>
                    <a:pt x="205" y="309"/>
                  </a:lnTo>
                  <a:lnTo>
                    <a:pt x="206" y="312"/>
                  </a:lnTo>
                  <a:lnTo>
                    <a:pt x="212" y="319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6"/>
                  </a:lnTo>
                  <a:lnTo>
                    <a:pt x="225" y="327"/>
                  </a:lnTo>
                  <a:lnTo>
                    <a:pt x="221" y="327"/>
                  </a:lnTo>
                  <a:lnTo>
                    <a:pt x="219" y="331"/>
                  </a:lnTo>
                  <a:lnTo>
                    <a:pt x="222" y="332"/>
                  </a:lnTo>
                  <a:lnTo>
                    <a:pt x="231" y="337"/>
                  </a:lnTo>
                  <a:lnTo>
                    <a:pt x="230" y="341"/>
                  </a:lnTo>
                  <a:lnTo>
                    <a:pt x="241" y="343"/>
                  </a:lnTo>
                  <a:lnTo>
                    <a:pt x="243" y="342"/>
                  </a:lnTo>
                  <a:lnTo>
                    <a:pt x="247" y="344"/>
                  </a:lnTo>
                  <a:lnTo>
                    <a:pt x="247" y="347"/>
                  </a:lnTo>
                  <a:lnTo>
                    <a:pt x="245" y="350"/>
                  </a:lnTo>
                  <a:lnTo>
                    <a:pt x="239" y="351"/>
                  </a:lnTo>
                  <a:lnTo>
                    <a:pt x="235" y="351"/>
                  </a:lnTo>
                  <a:lnTo>
                    <a:pt x="224" y="350"/>
                  </a:lnTo>
                  <a:lnTo>
                    <a:pt x="219" y="348"/>
                  </a:lnTo>
                  <a:lnTo>
                    <a:pt x="210" y="351"/>
                  </a:lnTo>
                  <a:lnTo>
                    <a:pt x="206" y="355"/>
                  </a:lnTo>
                  <a:lnTo>
                    <a:pt x="206" y="361"/>
                  </a:lnTo>
                  <a:lnTo>
                    <a:pt x="206" y="367"/>
                  </a:lnTo>
                  <a:lnTo>
                    <a:pt x="211" y="369"/>
                  </a:lnTo>
                  <a:lnTo>
                    <a:pt x="210" y="374"/>
                  </a:lnTo>
                  <a:lnTo>
                    <a:pt x="209" y="375"/>
                  </a:lnTo>
                  <a:lnTo>
                    <a:pt x="207" y="378"/>
                  </a:lnTo>
                  <a:lnTo>
                    <a:pt x="206" y="380"/>
                  </a:lnTo>
                  <a:lnTo>
                    <a:pt x="210" y="387"/>
                  </a:lnTo>
                  <a:lnTo>
                    <a:pt x="209" y="390"/>
                  </a:lnTo>
                  <a:lnTo>
                    <a:pt x="210" y="393"/>
                  </a:lnTo>
                  <a:lnTo>
                    <a:pt x="210" y="395"/>
                  </a:lnTo>
                  <a:lnTo>
                    <a:pt x="209" y="399"/>
                  </a:lnTo>
                  <a:lnTo>
                    <a:pt x="206" y="402"/>
                  </a:lnTo>
                  <a:lnTo>
                    <a:pt x="206" y="401"/>
                  </a:lnTo>
                  <a:lnTo>
                    <a:pt x="205" y="399"/>
                  </a:lnTo>
                  <a:lnTo>
                    <a:pt x="204" y="398"/>
                  </a:lnTo>
                  <a:lnTo>
                    <a:pt x="203" y="397"/>
                  </a:lnTo>
                  <a:lnTo>
                    <a:pt x="200" y="398"/>
                  </a:lnTo>
                  <a:lnTo>
                    <a:pt x="198" y="401"/>
                  </a:lnTo>
                  <a:lnTo>
                    <a:pt x="194" y="399"/>
                  </a:lnTo>
                  <a:lnTo>
                    <a:pt x="188" y="396"/>
                  </a:lnTo>
                  <a:lnTo>
                    <a:pt x="181" y="386"/>
                  </a:lnTo>
                  <a:lnTo>
                    <a:pt x="177" y="379"/>
                  </a:lnTo>
                  <a:lnTo>
                    <a:pt x="175" y="379"/>
                  </a:lnTo>
                  <a:lnTo>
                    <a:pt x="174" y="380"/>
                  </a:lnTo>
                  <a:lnTo>
                    <a:pt x="167" y="381"/>
                  </a:lnTo>
                  <a:lnTo>
                    <a:pt x="164" y="381"/>
                  </a:lnTo>
                  <a:lnTo>
                    <a:pt x="162" y="384"/>
                  </a:lnTo>
                  <a:lnTo>
                    <a:pt x="159" y="383"/>
                  </a:lnTo>
                  <a:lnTo>
                    <a:pt x="157" y="383"/>
                  </a:lnTo>
                  <a:lnTo>
                    <a:pt x="156" y="380"/>
                  </a:lnTo>
                  <a:lnTo>
                    <a:pt x="156" y="379"/>
                  </a:lnTo>
                  <a:lnTo>
                    <a:pt x="156" y="375"/>
                  </a:lnTo>
                  <a:lnTo>
                    <a:pt x="155" y="374"/>
                  </a:lnTo>
                  <a:lnTo>
                    <a:pt x="155" y="373"/>
                  </a:lnTo>
                  <a:lnTo>
                    <a:pt x="155" y="372"/>
                  </a:lnTo>
                  <a:lnTo>
                    <a:pt x="152" y="373"/>
                  </a:lnTo>
                  <a:lnTo>
                    <a:pt x="150" y="374"/>
                  </a:lnTo>
                  <a:lnTo>
                    <a:pt x="149" y="374"/>
                  </a:lnTo>
                  <a:lnTo>
                    <a:pt x="147" y="373"/>
                  </a:lnTo>
                  <a:lnTo>
                    <a:pt x="146" y="371"/>
                  </a:lnTo>
                  <a:lnTo>
                    <a:pt x="146" y="368"/>
                  </a:lnTo>
                  <a:lnTo>
                    <a:pt x="143" y="366"/>
                  </a:lnTo>
                  <a:lnTo>
                    <a:pt x="138" y="366"/>
                  </a:lnTo>
                  <a:lnTo>
                    <a:pt x="131" y="363"/>
                  </a:lnTo>
                  <a:lnTo>
                    <a:pt x="127" y="363"/>
                  </a:lnTo>
                  <a:lnTo>
                    <a:pt x="125" y="362"/>
                  </a:lnTo>
                  <a:lnTo>
                    <a:pt x="121" y="361"/>
                  </a:lnTo>
                  <a:lnTo>
                    <a:pt x="116" y="360"/>
                  </a:lnTo>
                  <a:lnTo>
                    <a:pt x="105" y="357"/>
                  </a:lnTo>
                  <a:lnTo>
                    <a:pt x="87" y="361"/>
                  </a:lnTo>
                  <a:lnTo>
                    <a:pt x="84" y="361"/>
                  </a:lnTo>
                  <a:lnTo>
                    <a:pt x="80" y="362"/>
                  </a:lnTo>
                  <a:lnTo>
                    <a:pt x="78" y="369"/>
                  </a:lnTo>
                  <a:lnTo>
                    <a:pt x="78" y="372"/>
                  </a:lnTo>
                  <a:lnTo>
                    <a:pt x="75" y="377"/>
                  </a:lnTo>
                  <a:lnTo>
                    <a:pt x="73" y="384"/>
                  </a:lnTo>
                  <a:lnTo>
                    <a:pt x="69" y="389"/>
                  </a:lnTo>
                  <a:lnTo>
                    <a:pt x="67" y="386"/>
                  </a:lnTo>
                  <a:lnTo>
                    <a:pt x="65" y="385"/>
                  </a:lnTo>
                  <a:lnTo>
                    <a:pt x="60" y="383"/>
                  </a:lnTo>
                  <a:lnTo>
                    <a:pt x="55" y="384"/>
                  </a:lnTo>
                  <a:lnTo>
                    <a:pt x="47" y="384"/>
                  </a:lnTo>
                  <a:lnTo>
                    <a:pt x="44" y="385"/>
                  </a:lnTo>
                  <a:lnTo>
                    <a:pt x="43" y="383"/>
                  </a:lnTo>
                  <a:lnTo>
                    <a:pt x="39" y="379"/>
                  </a:lnTo>
                  <a:lnTo>
                    <a:pt x="36" y="371"/>
                  </a:lnTo>
                  <a:lnTo>
                    <a:pt x="35" y="368"/>
                  </a:lnTo>
                  <a:lnTo>
                    <a:pt x="32" y="363"/>
                  </a:lnTo>
                  <a:lnTo>
                    <a:pt x="29" y="361"/>
                  </a:lnTo>
                  <a:lnTo>
                    <a:pt x="26" y="356"/>
                  </a:lnTo>
                  <a:lnTo>
                    <a:pt x="24" y="354"/>
                  </a:lnTo>
                  <a:lnTo>
                    <a:pt x="23" y="353"/>
                  </a:lnTo>
                  <a:lnTo>
                    <a:pt x="23" y="349"/>
                  </a:lnTo>
                  <a:lnTo>
                    <a:pt x="24" y="347"/>
                  </a:lnTo>
                  <a:lnTo>
                    <a:pt x="26" y="344"/>
                  </a:lnTo>
                  <a:lnTo>
                    <a:pt x="30" y="344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7" y="335"/>
                  </a:lnTo>
                  <a:lnTo>
                    <a:pt x="26" y="333"/>
                  </a:lnTo>
                  <a:lnTo>
                    <a:pt x="25" y="332"/>
                  </a:lnTo>
                  <a:lnTo>
                    <a:pt x="25" y="330"/>
                  </a:lnTo>
                  <a:lnTo>
                    <a:pt x="31" y="318"/>
                  </a:lnTo>
                  <a:lnTo>
                    <a:pt x="33" y="314"/>
                  </a:lnTo>
                  <a:lnTo>
                    <a:pt x="36" y="311"/>
                  </a:lnTo>
                  <a:lnTo>
                    <a:pt x="35" y="306"/>
                  </a:lnTo>
                  <a:lnTo>
                    <a:pt x="35" y="300"/>
                  </a:lnTo>
                  <a:lnTo>
                    <a:pt x="33" y="289"/>
                  </a:lnTo>
                  <a:lnTo>
                    <a:pt x="38" y="277"/>
                  </a:lnTo>
                  <a:lnTo>
                    <a:pt x="39" y="272"/>
                  </a:lnTo>
                  <a:lnTo>
                    <a:pt x="29" y="257"/>
                  </a:lnTo>
                  <a:lnTo>
                    <a:pt x="25" y="251"/>
                  </a:lnTo>
                  <a:lnTo>
                    <a:pt x="19" y="246"/>
                  </a:lnTo>
                  <a:lnTo>
                    <a:pt x="18" y="236"/>
                  </a:lnTo>
                  <a:lnTo>
                    <a:pt x="3" y="175"/>
                  </a:lnTo>
                  <a:lnTo>
                    <a:pt x="0" y="158"/>
                  </a:lnTo>
                  <a:lnTo>
                    <a:pt x="55" y="67"/>
                  </a:lnTo>
                  <a:lnTo>
                    <a:pt x="60" y="60"/>
                  </a:lnTo>
                  <a:lnTo>
                    <a:pt x="73" y="47"/>
                  </a:lnTo>
                  <a:lnTo>
                    <a:pt x="81" y="20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11" y="0"/>
                  </a:lnTo>
                  <a:lnTo>
                    <a:pt x="128" y="7"/>
                  </a:lnTo>
                  <a:lnTo>
                    <a:pt x="129" y="6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47" y="8"/>
                  </a:lnTo>
                  <a:lnTo>
                    <a:pt x="162" y="8"/>
                  </a:lnTo>
                  <a:lnTo>
                    <a:pt x="162" y="9"/>
                  </a:lnTo>
                  <a:lnTo>
                    <a:pt x="169" y="11"/>
                  </a:lnTo>
                  <a:lnTo>
                    <a:pt x="177" y="20"/>
                  </a:lnTo>
                  <a:lnTo>
                    <a:pt x="180" y="20"/>
                  </a:lnTo>
                  <a:lnTo>
                    <a:pt x="181" y="27"/>
                  </a:lnTo>
                  <a:lnTo>
                    <a:pt x="186" y="29"/>
                  </a:lnTo>
                  <a:lnTo>
                    <a:pt x="188" y="31"/>
                  </a:lnTo>
                  <a:lnTo>
                    <a:pt x="193" y="32"/>
                  </a:lnTo>
                  <a:lnTo>
                    <a:pt x="197" y="38"/>
                  </a:lnTo>
                  <a:lnTo>
                    <a:pt x="210" y="49"/>
                  </a:lnTo>
                  <a:lnTo>
                    <a:pt x="212" y="54"/>
                  </a:lnTo>
                  <a:lnTo>
                    <a:pt x="218" y="61"/>
                  </a:lnTo>
                  <a:lnTo>
                    <a:pt x="223" y="75"/>
                  </a:lnTo>
                  <a:lnTo>
                    <a:pt x="241" y="104"/>
                  </a:lnTo>
                  <a:lnTo>
                    <a:pt x="239" y="105"/>
                  </a:lnTo>
                  <a:lnTo>
                    <a:pt x="245" y="123"/>
                  </a:lnTo>
                  <a:lnTo>
                    <a:pt x="248" y="127"/>
                  </a:lnTo>
                  <a:lnTo>
                    <a:pt x="263" y="141"/>
                  </a:lnTo>
                  <a:lnTo>
                    <a:pt x="271" y="153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17" name="Freeform 258"/>
            <p:cNvSpPr>
              <a:spLocks/>
            </p:cNvSpPr>
            <p:nvPr/>
          </p:nvSpPr>
          <p:spPr bwMode="auto">
            <a:xfrm>
              <a:off x="6767411" y="4000446"/>
              <a:ext cx="376531" cy="672140"/>
            </a:xfrm>
            <a:custGeom>
              <a:avLst/>
              <a:gdLst>
                <a:gd name="T0" fmla="*/ 1328 w 186"/>
                <a:gd name="T1" fmla="*/ 7200 h 352"/>
                <a:gd name="T2" fmla="*/ 2083 w 186"/>
                <a:gd name="T3" fmla="*/ 7008 h 352"/>
                <a:gd name="T4" fmla="*/ 2570 w 186"/>
                <a:gd name="T5" fmla="*/ 4528 h 352"/>
                <a:gd name="T6" fmla="*/ 1867 w 186"/>
                <a:gd name="T7" fmla="*/ 4128 h 352"/>
                <a:gd name="T8" fmla="*/ 1445 w 186"/>
                <a:gd name="T9" fmla="*/ 4635 h 352"/>
                <a:gd name="T10" fmla="*/ 1888 w 186"/>
                <a:gd name="T11" fmla="*/ 3006 h 352"/>
                <a:gd name="T12" fmla="*/ 3278 w 186"/>
                <a:gd name="T13" fmla="*/ 1743 h 352"/>
                <a:gd name="T14" fmla="*/ 4883 w 186"/>
                <a:gd name="T15" fmla="*/ 948 h 352"/>
                <a:gd name="T16" fmla="*/ 5245 w 186"/>
                <a:gd name="T17" fmla="*/ 1635 h 352"/>
                <a:gd name="T18" fmla="*/ 6005 w 186"/>
                <a:gd name="T19" fmla="*/ 4064 h 352"/>
                <a:gd name="T20" fmla="*/ 6075 w 186"/>
                <a:gd name="T21" fmla="*/ 4678 h 352"/>
                <a:gd name="T22" fmla="*/ 6328 w 186"/>
                <a:gd name="T23" fmla="*/ 5627 h 352"/>
                <a:gd name="T24" fmla="*/ 6147 w 186"/>
                <a:gd name="T25" fmla="*/ 6818 h 352"/>
                <a:gd name="T26" fmla="*/ 7037 w 186"/>
                <a:gd name="T27" fmla="*/ 7656 h 352"/>
                <a:gd name="T28" fmla="*/ 7430 w 186"/>
                <a:gd name="T29" fmla="*/ 8939 h 352"/>
                <a:gd name="T30" fmla="*/ 8103 w 186"/>
                <a:gd name="T31" fmla="*/ 9703 h 352"/>
                <a:gd name="T32" fmla="*/ 9167 w 186"/>
                <a:gd name="T33" fmla="*/ 10779 h 352"/>
                <a:gd name="T34" fmla="*/ 9583 w 186"/>
                <a:gd name="T35" fmla="*/ 10569 h 352"/>
                <a:gd name="T36" fmla="*/ 10438 w 186"/>
                <a:gd name="T37" fmla="*/ 11098 h 352"/>
                <a:gd name="T38" fmla="*/ 11088 w 186"/>
                <a:gd name="T39" fmla="*/ 13830 h 352"/>
                <a:gd name="T40" fmla="*/ 9005 w 186"/>
                <a:gd name="T41" fmla="*/ 16272 h 352"/>
                <a:gd name="T42" fmla="*/ 8320 w 186"/>
                <a:gd name="T43" fmla="*/ 16403 h 352"/>
                <a:gd name="T44" fmla="*/ 8138 w 186"/>
                <a:gd name="T45" fmla="*/ 17281 h 352"/>
                <a:gd name="T46" fmla="*/ 8103 w 186"/>
                <a:gd name="T47" fmla="*/ 18015 h 352"/>
                <a:gd name="T48" fmla="*/ 7138 w 186"/>
                <a:gd name="T49" fmla="*/ 18545 h 352"/>
                <a:gd name="T50" fmla="*/ 6713 w 186"/>
                <a:gd name="T51" fmla="*/ 19014 h 352"/>
                <a:gd name="T52" fmla="*/ 6075 w 186"/>
                <a:gd name="T53" fmla="*/ 19234 h 352"/>
                <a:gd name="T54" fmla="*/ 6425 w 186"/>
                <a:gd name="T55" fmla="*/ 20167 h 352"/>
                <a:gd name="T56" fmla="*/ 6367 w 186"/>
                <a:gd name="T57" fmla="*/ 21895 h 352"/>
                <a:gd name="T58" fmla="*/ 6853 w 186"/>
                <a:gd name="T59" fmla="*/ 22861 h 352"/>
                <a:gd name="T60" fmla="*/ 7037 w 186"/>
                <a:gd name="T61" fmla="*/ 23218 h 352"/>
                <a:gd name="T62" fmla="*/ 6172 w 186"/>
                <a:gd name="T63" fmla="*/ 24275 h 352"/>
                <a:gd name="T64" fmla="*/ 5617 w 186"/>
                <a:gd name="T65" fmla="*/ 24166 h 352"/>
                <a:gd name="T66" fmla="*/ 5105 w 186"/>
                <a:gd name="T67" fmla="*/ 25044 h 352"/>
                <a:gd name="T68" fmla="*/ 4570 w 186"/>
                <a:gd name="T69" fmla="*/ 26246 h 352"/>
                <a:gd name="T70" fmla="*/ 4537 w 186"/>
                <a:gd name="T71" fmla="*/ 27048 h 352"/>
                <a:gd name="T72" fmla="*/ 3575 w 186"/>
                <a:gd name="T73" fmla="*/ 27527 h 352"/>
                <a:gd name="T74" fmla="*/ 2792 w 186"/>
                <a:gd name="T75" fmla="*/ 23849 h 352"/>
                <a:gd name="T76" fmla="*/ 2213 w 186"/>
                <a:gd name="T77" fmla="*/ 21804 h 352"/>
                <a:gd name="T78" fmla="*/ 1772 w 186"/>
                <a:gd name="T79" fmla="*/ 19715 h 352"/>
                <a:gd name="T80" fmla="*/ 1713 w 186"/>
                <a:gd name="T81" fmla="*/ 18772 h 352"/>
                <a:gd name="T82" fmla="*/ 1542 w 186"/>
                <a:gd name="T83" fmla="*/ 17598 h 352"/>
                <a:gd name="T84" fmla="*/ 1505 w 186"/>
                <a:gd name="T85" fmla="*/ 16732 h 352"/>
                <a:gd name="T86" fmla="*/ 2255 w 186"/>
                <a:gd name="T87" fmla="*/ 15220 h 352"/>
                <a:gd name="T88" fmla="*/ 3820 w 186"/>
                <a:gd name="T89" fmla="*/ 15415 h 352"/>
                <a:gd name="T90" fmla="*/ 3575 w 186"/>
                <a:gd name="T91" fmla="*/ 14880 h 352"/>
                <a:gd name="T92" fmla="*/ 2255 w 186"/>
                <a:gd name="T93" fmla="*/ 13911 h 352"/>
                <a:gd name="T94" fmla="*/ 2508 w 186"/>
                <a:gd name="T95" fmla="*/ 13280 h 352"/>
                <a:gd name="T96" fmla="*/ 1505 w 186"/>
                <a:gd name="T97" fmla="*/ 12416 h 352"/>
                <a:gd name="T98" fmla="*/ 1353 w 186"/>
                <a:gd name="T99" fmla="*/ 11205 h 352"/>
                <a:gd name="T100" fmla="*/ 478 w 186"/>
                <a:gd name="T101" fmla="*/ 9834 h 3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6"/>
                <a:gd name="T154" fmla="*/ 0 h 352"/>
                <a:gd name="T155" fmla="*/ 186 w 186"/>
                <a:gd name="T156" fmla="*/ 352 h 3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6" h="352">
                  <a:moveTo>
                    <a:pt x="0" y="110"/>
                  </a:moveTo>
                  <a:lnTo>
                    <a:pt x="6" y="106"/>
                  </a:lnTo>
                  <a:lnTo>
                    <a:pt x="17" y="94"/>
                  </a:lnTo>
                  <a:lnTo>
                    <a:pt x="22" y="92"/>
                  </a:lnTo>
                  <a:lnTo>
                    <a:pt x="24" y="89"/>
                  </a:lnTo>
                  <a:lnTo>
                    <a:pt x="25" y="87"/>
                  </a:lnTo>
                  <a:lnTo>
                    <a:pt x="30" y="87"/>
                  </a:lnTo>
                  <a:lnTo>
                    <a:pt x="35" y="90"/>
                  </a:lnTo>
                  <a:lnTo>
                    <a:pt x="38" y="89"/>
                  </a:lnTo>
                  <a:lnTo>
                    <a:pt x="42" y="81"/>
                  </a:lnTo>
                  <a:lnTo>
                    <a:pt x="44" y="78"/>
                  </a:lnTo>
                  <a:lnTo>
                    <a:pt x="43" y="58"/>
                  </a:lnTo>
                  <a:lnTo>
                    <a:pt x="41" y="56"/>
                  </a:lnTo>
                  <a:lnTo>
                    <a:pt x="38" y="57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1" y="58"/>
                  </a:lnTo>
                  <a:lnTo>
                    <a:pt x="30" y="59"/>
                  </a:lnTo>
                  <a:lnTo>
                    <a:pt x="28" y="58"/>
                  </a:lnTo>
                  <a:lnTo>
                    <a:pt x="24" y="59"/>
                  </a:lnTo>
                  <a:lnTo>
                    <a:pt x="23" y="48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44" y="34"/>
                  </a:lnTo>
                  <a:lnTo>
                    <a:pt x="54" y="30"/>
                  </a:lnTo>
                  <a:lnTo>
                    <a:pt x="55" y="22"/>
                  </a:lnTo>
                  <a:lnTo>
                    <a:pt x="59" y="8"/>
                  </a:lnTo>
                  <a:lnTo>
                    <a:pt x="70" y="3"/>
                  </a:lnTo>
                  <a:lnTo>
                    <a:pt x="74" y="8"/>
                  </a:lnTo>
                  <a:lnTo>
                    <a:pt x="82" y="12"/>
                  </a:lnTo>
                  <a:lnTo>
                    <a:pt x="84" y="6"/>
                  </a:lnTo>
                  <a:lnTo>
                    <a:pt x="90" y="0"/>
                  </a:lnTo>
                  <a:lnTo>
                    <a:pt x="96" y="9"/>
                  </a:lnTo>
                  <a:lnTo>
                    <a:pt x="88" y="21"/>
                  </a:lnTo>
                  <a:lnTo>
                    <a:pt x="90" y="27"/>
                  </a:lnTo>
                  <a:lnTo>
                    <a:pt x="96" y="30"/>
                  </a:lnTo>
                  <a:lnTo>
                    <a:pt x="97" y="4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4"/>
                  </a:lnTo>
                  <a:lnTo>
                    <a:pt x="103" y="56"/>
                  </a:lnTo>
                  <a:lnTo>
                    <a:pt x="102" y="60"/>
                  </a:lnTo>
                  <a:lnTo>
                    <a:pt x="98" y="64"/>
                  </a:lnTo>
                  <a:lnTo>
                    <a:pt x="98" y="68"/>
                  </a:lnTo>
                  <a:lnTo>
                    <a:pt x="104" y="70"/>
                  </a:lnTo>
                  <a:lnTo>
                    <a:pt x="106" y="72"/>
                  </a:lnTo>
                  <a:lnTo>
                    <a:pt x="107" y="74"/>
                  </a:lnTo>
                  <a:lnTo>
                    <a:pt x="107" y="75"/>
                  </a:lnTo>
                  <a:lnTo>
                    <a:pt x="104" y="78"/>
                  </a:lnTo>
                  <a:lnTo>
                    <a:pt x="103" y="87"/>
                  </a:lnTo>
                  <a:lnTo>
                    <a:pt x="106" y="88"/>
                  </a:lnTo>
                  <a:lnTo>
                    <a:pt x="109" y="88"/>
                  </a:lnTo>
                  <a:lnTo>
                    <a:pt x="120" y="92"/>
                  </a:lnTo>
                  <a:lnTo>
                    <a:pt x="118" y="98"/>
                  </a:lnTo>
                  <a:lnTo>
                    <a:pt x="121" y="100"/>
                  </a:lnTo>
                  <a:lnTo>
                    <a:pt x="120" y="107"/>
                  </a:lnTo>
                  <a:lnTo>
                    <a:pt x="122" y="113"/>
                  </a:lnTo>
                  <a:lnTo>
                    <a:pt x="125" y="114"/>
                  </a:lnTo>
                  <a:lnTo>
                    <a:pt x="127" y="116"/>
                  </a:lnTo>
                  <a:lnTo>
                    <a:pt x="128" y="117"/>
                  </a:lnTo>
                  <a:lnTo>
                    <a:pt x="133" y="123"/>
                  </a:lnTo>
                  <a:lnTo>
                    <a:pt x="136" y="124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4" y="138"/>
                  </a:lnTo>
                  <a:lnTo>
                    <a:pt x="155" y="140"/>
                  </a:lnTo>
                  <a:lnTo>
                    <a:pt x="157" y="137"/>
                  </a:lnTo>
                  <a:lnTo>
                    <a:pt x="158" y="136"/>
                  </a:lnTo>
                  <a:lnTo>
                    <a:pt x="161" y="135"/>
                  </a:lnTo>
                  <a:lnTo>
                    <a:pt x="163" y="135"/>
                  </a:lnTo>
                  <a:lnTo>
                    <a:pt x="170" y="135"/>
                  </a:lnTo>
                  <a:lnTo>
                    <a:pt x="174" y="137"/>
                  </a:lnTo>
                  <a:lnTo>
                    <a:pt x="175" y="142"/>
                  </a:lnTo>
                  <a:lnTo>
                    <a:pt x="175" y="165"/>
                  </a:lnTo>
                  <a:lnTo>
                    <a:pt x="176" y="170"/>
                  </a:lnTo>
                  <a:lnTo>
                    <a:pt x="176" y="177"/>
                  </a:lnTo>
                  <a:lnTo>
                    <a:pt x="186" y="177"/>
                  </a:lnTo>
                  <a:lnTo>
                    <a:pt x="186" y="182"/>
                  </a:lnTo>
                  <a:lnTo>
                    <a:pt x="170" y="194"/>
                  </a:lnTo>
                  <a:lnTo>
                    <a:pt x="154" y="208"/>
                  </a:lnTo>
                  <a:lnTo>
                    <a:pt x="151" y="208"/>
                  </a:lnTo>
                  <a:lnTo>
                    <a:pt x="148" y="212"/>
                  </a:lnTo>
                  <a:lnTo>
                    <a:pt x="145" y="209"/>
                  </a:lnTo>
                  <a:lnTo>
                    <a:pt x="142" y="210"/>
                  </a:lnTo>
                  <a:lnTo>
                    <a:pt x="140" y="210"/>
                  </a:lnTo>
                  <a:lnTo>
                    <a:pt x="139" y="213"/>
                  </a:lnTo>
                  <a:lnTo>
                    <a:pt x="137" y="215"/>
                  </a:lnTo>
                  <a:lnTo>
                    <a:pt x="137" y="219"/>
                  </a:lnTo>
                  <a:lnTo>
                    <a:pt x="137" y="221"/>
                  </a:lnTo>
                  <a:lnTo>
                    <a:pt x="136" y="224"/>
                  </a:lnTo>
                  <a:lnTo>
                    <a:pt x="136" y="227"/>
                  </a:lnTo>
                  <a:lnTo>
                    <a:pt x="137" y="228"/>
                  </a:lnTo>
                  <a:lnTo>
                    <a:pt x="136" y="230"/>
                  </a:lnTo>
                  <a:lnTo>
                    <a:pt x="131" y="230"/>
                  </a:lnTo>
                  <a:lnTo>
                    <a:pt x="126" y="231"/>
                  </a:lnTo>
                  <a:lnTo>
                    <a:pt x="124" y="233"/>
                  </a:lnTo>
                  <a:lnTo>
                    <a:pt x="120" y="237"/>
                  </a:lnTo>
                  <a:lnTo>
                    <a:pt x="116" y="237"/>
                  </a:lnTo>
                  <a:lnTo>
                    <a:pt x="115" y="239"/>
                  </a:lnTo>
                  <a:lnTo>
                    <a:pt x="115" y="242"/>
                  </a:lnTo>
                  <a:lnTo>
                    <a:pt x="113" y="243"/>
                  </a:lnTo>
                  <a:lnTo>
                    <a:pt x="110" y="244"/>
                  </a:lnTo>
                  <a:lnTo>
                    <a:pt x="109" y="243"/>
                  </a:lnTo>
                  <a:lnTo>
                    <a:pt x="107" y="244"/>
                  </a:lnTo>
                  <a:lnTo>
                    <a:pt x="102" y="246"/>
                  </a:lnTo>
                  <a:lnTo>
                    <a:pt x="101" y="250"/>
                  </a:lnTo>
                  <a:lnTo>
                    <a:pt x="102" y="251"/>
                  </a:lnTo>
                  <a:lnTo>
                    <a:pt x="107" y="252"/>
                  </a:lnTo>
                  <a:lnTo>
                    <a:pt x="108" y="258"/>
                  </a:lnTo>
                  <a:lnTo>
                    <a:pt x="110" y="262"/>
                  </a:lnTo>
                  <a:lnTo>
                    <a:pt x="109" y="266"/>
                  </a:lnTo>
                  <a:lnTo>
                    <a:pt x="107" y="273"/>
                  </a:lnTo>
                  <a:lnTo>
                    <a:pt x="107" y="280"/>
                  </a:lnTo>
                  <a:lnTo>
                    <a:pt x="108" y="286"/>
                  </a:lnTo>
                  <a:lnTo>
                    <a:pt x="109" y="287"/>
                  </a:lnTo>
                  <a:lnTo>
                    <a:pt x="110" y="288"/>
                  </a:lnTo>
                  <a:lnTo>
                    <a:pt x="115" y="292"/>
                  </a:lnTo>
                  <a:lnTo>
                    <a:pt x="116" y="294"/>
                  </a:lnTo>
                  <a:lnTo>
                    <a:pt x="119" y="294"/>
                  </a:lnTo>
                  <a:lnTo>
                    <a:pt x="119" y="296"/>
                  </a:lnTo>
                  <a:lnTo>
                    <a:pt x="118" y="297"/>
                  </a:lnTo>
                  <a:lnTo>
                    <a:pt x="116" y="305"/>
                  </a:lnTo>
                  <a:lnTo>
                    <a:pt x="109" y="306"/>
                  </a:lnTo>
                  <a:lnTo>
                    <a:pt x="106" y="310"/>
                  </a:lnTo>
                  <a:lnTo>
                    <a:pt x="104" y="310"/>
                  </a:lnTo>
                  <a:lnTo>
                    <a:pt x="98" y="309"/>
                  </a:lnTo>
                  <a:lnTo>
                    <a:pt x="97" y="309"/>
                  </a:lnTo>
                  <a:lnTo>
                    <a:pt x="96" y="309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0" y="310"/>
                  </a:lnTo>
                  <a:lnTo>
                    <a:pt x="89" y="311"/>
                  </a:lnTo>
                  <a:lnTo>
                    <a:pt x="86" y="320"/>
                  </a:lnTo>
                  <a:lnTo>
                    <a:pt x="86" y="338"/>
                  </a:lnTo>
                  <a:lnTo>
                    <a:pt x="84" y="339"/>
                  </a:lnTo>
                  <a:lnTo>
                    <a:pt x="83" y="339"/>
                  </a:lnTo>
                  <a:lnTo>
                    <a:pt x="77" y="336"/>
                  </a:lnTo>
                  <a:lnTo>
                    <a:pt x="74" y="338"/>
                  </a:lnTo>
                  <a:lnTo>
                    <a:pt x="73" y="340"/>
                  </a:lnTo>
                  <a:lnTo>
                    <a:pt x="74" y="342"/>
                  </a:lnTo>
                  <a:lnTo>
                    <a:pt x="76" y="346"/>
                  </a:lnTo>
                  <a:lnTo>
                    <a:pt x="72" y="350"/>
                  </a:lnTo>
                  <a:lnTo>
                    <a:pt x="72" y="348"/>
                  </a:lnTo>
                  <a:lnTo>
                    <a:pt x="60" y="348"/>
                  </a:lnTo>
                  <a:lnTo>
                    <a:pt x="60" y="352"/>
                  </a:lnTo>
                  <a:lnTo>
                    <a:pt x="49" y="352"/>
                  </a:lnTo>
                  <a:lnTo>
                    <a:pt x="47" y="347"/>
                  </a:lnTo>
                  <a:lnTo>
                    <a:pt x="47" y="310"/>
                  </a:lnTo>
                  <a:lnTo>
                    <a:pt x="47" y="305"/>
                  </a:lnTo>
                  <a:lnTo>
                    <a:pt x="43" y="298"/>
                  </a:lnTo>
                  <a:lnTo>
                    <a:pt x="38" y="293"/>
                  </a:lnTo>
                  <a:lnTo>
                    <a:pt x="37" y="288"/>
                  </a:lnTo>
                  <a:lnTo>
                    <a:pt x="37" y="279"/>
                  </a:lnTo>
                  <a:lnTo>
                    <a:pt x="38" y="274"/>
                  </a:lnTo>
                  <a:lnTo>
                    <a:pt x="37" y="267"/>
                  </a:lnTo>
                  <a:lnTo>
                    <a:pt x="36" y="264"/>
                  </a:lnTo>
                  <a:lnTo>
                    <a:pt x="30" y="252"/>
                  </a:lnTo>
                  <a:lnTo>
                    <a:pt x="25" y="249"/>
                  </a:lnTo>
                  <a:lnTo>
                    <a:pt x="28" y="246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28" y="237"/>
                  </a:lnTo>
                  <a:lnTo>
                    <a:pt x="29" y="234"/>
                  </a:lnTo>
                  <a:lnTo>
                    <a:pt x="25" y="227"/>
                  </a:lnTo>
                  <a:lnTo>
                    <a:pt x="26" y="225"/>
                  </a:lnTo>
                  <a:lnTo>
                    <a:pt x="28" y="222"/>
                  </a:lnTo>
                  <a:lnTo>
                    <a:pt x="29" y="221"/>
                  </a:lnTo>
                  <a:lnTo>
                    <a:pt x="30" y="216"/>
                  </a:lnTo>
                  <a:lnTo>
                    <a:pt x="25" y="214"/>
                  </a:lnTo>
                  <a:lnTo>
                    <a:pt x="25" y="208"/>
                  </a:lnTo>
                  <a:lnTo>
                    <a:pt x="25" y="202"/>
                  </a:lnTo>
                  <a:lnTo>
                    <a:pt x="29" y="198"/>
                  </a:lnTo>
                  <a:lnTo>
                    <a:pt x="38" y="195"/>
                  </a:lnTo>
                  <a:lnTo>
                    <a:pt x="43" y="197"/>
                  </a:lnTo>
                  <a:lnTo>
                    <a:pt x="54" y="198"/>
                  </a:lnTo>
                  <a:lnTo>
                    <a:pt x="58" y="198"/>
                  </a:lnTo>
                  <a:lnTo>
                    <a:pt x="64" y="197"/>
                  </a:lnTo>
                  <a:lnTo>
                    <a:pt x="66" y="194"/>
                  </a:lnTo>
                  <a:lnTo>
                    <a:pt x="66" y="191"/>
                  </a:lnTo>
                  <a:lnTo>
                    <a:pt x="62" y="189"/>
                  </a:lnTo>
                  <a:lnTo>
                    <a:pt x="60" y="190"/>
                  </a:lnTo>
                  <a:lnTo>
                    <a:pt x="49" y="188"/>
                  </a:lnTo>
                  <a:lnTo>
                    <a:pt x="50" y="184"/>
                  </a:lnTo>
                  <a:lnTo>
                    <a:pt x="41" y="179"/>
                  </a:lnTo>
                  <a:lnTo>
                    <a:pt x="38" y="178"/>
                  </a:lnTo>
                  <a:lnTo>
                    <a:pt x="40" y="174"/>
                  </a:lnTo>
                  <a:lnTo>
                    <a:pt x="44" y="174"/>
                  </a:lnTo>
                  <a:lnTo>
                    <a:pt x="44" y="173"/>
                  </a:lnTo>
                  <a:lnTo>
                    <a:pt x="42" y="170"/>
                  </a:lnTo>
                  <a:lnTo>
                    <a:pt x="40" y="170"/>
                  </a:lnTo>
                  <a:lnTo>
                    <a:pt x="38" y="170"/>
                  </a:lnTo>
                  <a:lnTo>
                    <a:pt x="31" y="166"/>
                  </a:lnTo>
                  <a:lnTo>
                    <a:pt x="25" y="159"/>
                  </a:lnTo>
                  <a:lnTo>
                    <a:pt x="24" y="156"/>
                  </a:lnTo>
                  <a:lnTo>
                    <a:pt x="20" y="155"/>
                  </a:lnTo>
                  <a:lnTo>
                    <a:pt x="20" y="154"/>
                  </a:lnTo>
                  <a:lnTo>
                    <a:pt x="23" y="143"/>
                  </a:lnTo>
                  <a:lnTo>
                    <a:pt x="19" y="141"/>
                  </a:lnTo>
                  <a:lnTo>
                    <a:pt x="19" y="137"/>
                  </a:lnTo>
                  <a:lnTo>
                    <a:pt x="17" y="129"/>
                  </a:lnTo>
                  <a:lnTo>
                    <a:pt x="8" y="126"/>
                  </a:lnTo>
                  <a:lnTo>
                    <a:pt x="7" y="123"/>
                  </a:lnTo>
                  <a:lnTo>
                    <a:pt x="4" y="118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latin typeface="+mn-lt"/>
                <a:cs typeface="+mn-cs"/>
              </a:endParaRPr>
            </a:p>
          </p:txBody>
        </p:sp>
        <p:sp>
          <p:nvSpPr>
            <p:cNvPr id="18" name="Freeform 257"/>
            <p:cNvSpPr>
              <a:spLocks/>
            </p:cNvSpPr>
            <p:nvPr/>
          </p:nvSpPr>
          <p:spPr bwMode="auto">
            <a:xfrm>
              <a:off x="6613154" y="4471055"/>
              <a:ext cx="558723" cy="483896"/>
            </a:xfrm>
            <a:custGeom>
              <a:avLst/>
              <a:gdLst>
                <a:gd name="T0" fmla="*/ 362 w 276"/>
                <a:gd name="T1" fmla="*/ 7769 h 256"/>
                <a:gd name="T2" fmla="*/ 603 w 276"/>
                <a:gd name="T3" fmla="*/ 9491 h 256"/>
                <a:gd name="T4" fmla="*/ 1250 w 276"/>
                <a:gd name="T5" fmla="*/ 10172 h 256"/>
                <a:gd name="T6" fmla="*/ 2255 w 276"/>
                <a:gd name="T7" fmla="*/ 10884 h 256"/>
                <a:gd name="T8" fmla="*/ 2675 w 276"/>
                <a:gd name="T9" fmla="*/ 11108 h 256"/>
                <a:gd name="T10" fmla="*/ 3217 w 276"/>
                <a:gd name="T11" fmla="*/ 11108 h 256"/>
                <a:gd name="T12" fmla="*/ 4028 w 276"/>
                <a:gd name="T13" fmla="*/ 9969 h 256"/>
                <a:gd name="T14" fmla="*/ 4537 w 276"/>
                <a:gd name="T15" fmla="*/ 10461 h 256"/>
                <a:gd name="T16" fmla="*/ 4283 w 276"/>
                <a:gd name="T17" fmla="*/ 11610 h 256"/>
                <a:gd name="T18" fmla="*/ 4537 w 276"/>
                <a:gd name="T19" fmla="*/ 12419 h 256"/>
                <a:gd name="T20" fmla="*/ 4537 w 276"/>
                <a:gd name="T21" fmla="*/ 13332 h 256"/>
                <a:gd name="T22" fmla="*/ 4028 w 276"/>
                <a:gd name="T23" fmla="*/ 14986 h 256"/>
                <a:gd name="T24" fmla="*/ 4397 w 276"/>
                <a:gd name="T25" fmla="*/ 15360 h 256"/>
                <a:gd name="T26" fmla="*/ 5463 w 276"/>
                <a:gd name="T27" fmla="*/ 15887 h 256"/>
                <a:gd name="T28" fmla="*/ 6328 w 276"/>
                <a:gd name="T29" fmla="*/ 16505 h 256"/>
                <a:gd name="T30" fmla="*/ 7075 w 276"/>
                <a:gd name="T31" fmla="*/ 17140 h 256"/>
                <a:gd name="T32" fmla="*/ 7675 w 276"/>
                <a:gd name="T33" fmla="*/ 16420 h 256"/>
                <a:gd name="T34" fmla="*/ 8578 w 276"/>
                <a:gd name="T35" fmla="*/ 16357 h 256"/>
                <a:gd name="T36" fmla="*/ 9645 w 276"/>
                <a:gd name="T37" fmla="*/ 17140 h 256"/>
                <a:gd name="T38" fmla="*/ 10355 w 276"/>
                <a:gd name="T39" fmla="*/ 17321 h 256"/>
                <a:gd name="T40" fmla="*/ 10647 w 276"/>
                <a:gd name="T41" fmla="*/ 16799 h 256"/>
                <a:gd name="T42" fmla="*/ 11675 w 276"/>
                <a:gd name="T43" fmla="*/ 17321 h 256"/>
                <a:gd name="T44" fmla="*/ 11958 w 276"/>
                <a:gd name="T45" fmla="*/ 17364 h 256"/>
                <a:gd name="T46" fmla="*/ 12153 w 276"/>
                <a:gd name="T47" fmla="*/ 16799 h 256"/>
                <a:gd name="T48" fmla="*/ 12755 w 276"/>
                <a:gd name="T49" fmla="*/ 16300 h 256"/>
                <a:gd name="T50" fmla="*/ 13022 w 276"/>
                <a:gd name="T51" fmla="*/ 16729 h 256"/>
                <a:gd name="T52" fmla="*/ 13867 w 276"/>
                <a:gd name="T53" fmla="*/ 17941 h 256"/>
                <a:gd name="T54" fmla="*/ 14297 w 276"/>
                <a:gd name="T55" fmla="*/ 17813 h 256"/>
                <a:gd name="T56" fmla="*/ 14828 w 276"/>
                <a:gd name="T57" fmla="*/ 18159 h 256"/>
                <a:gd name="T58" fmla="*/ 15263 w 276"/>
                <a:gd name="T59" fmla="*/ 18229 h 256"/>
                <a:gd name="T60" fmla="*/ 15647 w 276"/>
                <a:gd name="T61" fmla="*/ 18385 h 256"/>
                <a:gd name="T62" fmla="*/ 15717 w 276"/>
                <a:gd name="T63" fmla="*/ 17524 h 256"/>
                <a:gd name="T64" fmla="*/ 16180 w 276"/>
                <a:gd name="T65" fmla="*/ 17222 h 256"/>
                <a:gd name="T66" fmla="*/ 15972 w 276"/>
                <a:gd name="T67" fmla="*/ 16647 h 256"/>
                <a:gd name="T68" fmla="*/ 16242 w 276"/>
                <a:gd name="T69" fmla="*/ 15782 h 256"/>
                <a:gd name="T70" fmla="*/ 16333 w 276"/>
                <a:gd name="T71" fmla="*/ 15117 h 256"/>
                <a:gd name="T72" fmla="*/ 16333 w 276"/>
                <a:gd name="T73" fmla="*/ 14570 h 256"/>
                <a:gd name="T74" fmla="*/ 16008 w 276"/>
                <a:gd name="T75" fmla="*/ 13859 h 256"/>
                <a:gd name="T76" fmla="*/ 15912 w 276"/>
                <a:gd name="T77" fmla="*/ 12623 h 256"/>
                <a:gd name="T78" fmla="*/ 14042 w 276"/>
                <a:gd name="T79" fmla="*/ 12320 h 256"/>
                <a:gd name="T80" fmla="*/ 12755 w 276"/>
                <a:gd name="T81" fmla="*/ 12117 h 256"/>
                <a:gd name="T82" fmla="*/ 12062 w 276"/>
                <a:gd name="T83" fmla="*/ 10807 h 256"/>
                <a:gd name="T84" fmla="*/ 11422 w 276"/>
                <a:gd name="T85" fmla="*/ 10807 h 256"/>
                <a:gd name="T86" fmla="*/ 9283 w 276"/>
                <a:gd name="T87" fmla="*/ 9969 h 256"/>
                <a:gd name="T88" fmla="*/ 9645 w 276"/>
                <a:gd name="T89" fmla="*/ 9076 h 256"/>
                <a:gd name="T90" fmla="*/ 9283 w 276"/>
                <a:gd name="T91" fmla="*/ 7871 h 256"/>
                <a:gd name="T92" fmla="*/ 8833 w 276"/>
                <a:gd name="T93" fmla="*/ 7564 h 256"/>
                <a:gd name="T94" fmla="*/ 7430 w 276"/>
                <a:gd name="T95" fmla="*/ 7724 h 256"/>
                <a:gd name="T96" fmla="*/ 7328 w 276"/>
                <a:gd name="T97" fmla="*/ 4303 h 256"/>
                <a:gd name="T98" fmla="*/ 6713 w 276"/>
                <a:gd name="T99" fmla="*/ 2448 h 256"/>
                <a:gd name="T100" fmla="*/ 6328 w 276"/>
                <a:gd name="T101" fmla="*/ 492 h 256"/>
                <a:gd name="T102" fmla="*/ 5888 w 276"/>
                <a:gd name="T103" fmla="*/ 0 h 256"/>
                <a:gd name="T104" fmla="*/ 5958 w 276"/>
                <a:gd name="T105" fmla="*/ 492 h 256"/>
                <a:gd name="T106" fmla="*/ 5245 w 276"/>
                <a:gd name="T107" fmla="*/ 1606 h 256"/>
                <a:gd name="T108" fmla="*/ 4458 w 276"/>
                <a:gd name="T109" fmla="*/ 2159 h 256"/>
                <a:gd name="T110" fmla="*/ 4570 w 276"/>
                <a:gd name="T111" fmla="*/ 3387 h 256"/>
                <a:gd name="T112" fmla="*/ 2417 w 276"/>
                <a:gd name="T113" fmla="*/ 6290 h 256"/>
                <a:gd name="T114" fmla="*/ 708 w 276"/>
                <a:gd name="T115" fmla="*/ 6748 h 256"/>
                <a:gd name="T116" fmla="*/ 0 w 276"/>
                <a:gd name="T117" fmla="*/ 7345 h 2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6"/>
                <a:gd name="T178" fmla="*/ 0 h 256"/>
                <a:gd name="T179" fmla="*/ 276 w 276"/>
                <a:gd name="T180" fmla="*/ 256 h 2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6" h="256">
                  <a:moveTo>
                    <a:pt x="0" y="103"/>
                  </a:moveTo>
                  <a:lnTo>
                    <a:pt x="0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11"/>
                  </a:lnTo>
                  <a:lnTo>
                    <a:pt x="8" y="126"/>
                  </a:lnTo>
                  <a:lnTo>
                    <a:pt x="10" y="129"/>
                  </a:lnTo>
                  <a:lnTo>
                    <a:pt x="10" y="132"/>
                  </a:lnTo>
                  <a:lnTo>
                    <a:pt x="16" y="138"/>
                  </a:lnTo>
                  <a:lnTo>
                    <a:pt x="18" y="138"/>
                  </a:lnTo>
                  <a:lnTo>
                    <a:pt x="18" y="139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27" y="143"/>
                  </a:lnTo>
                  <a:lnTo>
                    <a:pt x="30" y="144"/>
                  </a:lnTo>
                  <a:lnTo>
                    <a:pt x="38" y="151"/>
                  </a:lnTo>
                  <a:lnTo>
                    <a:pt x="40" y="157"/>
                  </a:lnTo>
                  <a:lnTo>
                    <a:pt x="42" y="160"/>
                  </a:lnTo>
                  <a:lnTo>
                    <a:pt x="45" y="159"/>
                  </a:lnTo>
                  <a:lnTo>
                    <a:pt x="45" y="154"/>
                  </a:lnTo>
                  <a:lnTo>
                    <a:pt x="46" y="154"/>
                  </a:lnTo>
                  <a:lnTo>
                    <a:pt x="51" y="156"/>
                  </a:lnTo>
                  <a:lnTo>
                    <a:pt x="53" y="156"/>
                  </a:lnTo>
                  <a:lnTo>
                    <a:pt x="54" y="154"/>
                  </a:lnTo>
                  <a:lnTo>
                    <a:pt x="62" y="148"/>
                  </a:lnTo>
                  <a:lnTo>
                    <a:pt x="64" y="144"/>
                  </a:lnTo>
                  <a:lnTo>
                    <a:pt x="65" y="137"/>
                  </a:lnTo>
                  <a:lnTo>
                    <a:pt x="68" y="138"/>
                  </a:lnTo>
                  <a:lnTo>
                    <a:pt x="70" y="142"/>
                  </a:lnTo>
                  <a:lnTo>
                    <a:pt x="74" y="143"/>
                  </a:lnTo>
                  <a:lnTo>
                    <a:pt x="75" y="143"/>
                  </a:lnTo>
                  <a:lnTo>
                    <a:pt x="76" y="145"/>
                  </a:lnTo>
                  <a:lnTo>
                    <a:pt x="76" y="148"/>
                  </a:lnTo>
                  <a:lnTo>
                    <a:pt x="77" y="153"/>
                  </a:lnTo>
                  <a:lnTo>
                    <a:pt x="76" y="157"/>
                  </a:lnTo>
                  <a:lnTo>
                    <a:pt x="72" y="161"/>
                  </a:lnTo>
                  <a:lnTo>
                    <a:pt x="71" y="162"/>
                  </a:lnTo>
                  <a:lnTo>
                    <a:pt x="71" y="166"/>
                  </a:lnTo>
                  <a:lnTo>
                    <a:pt x="74" y="169"/>
                  </a:lnTo>
                  <a:lnTo>
                    <a:pt x="76" y="172"/>
                  </a:lnTo>
                  <a:lnTo>
                    <a:pt x="77" y="172"/>
                  </a:lnTo>
                  <a:lnTo>
                    <a:pt x="77" y="173"/>
                  </a:lnTo>
                  <a:lnTo>
                    <a:pt x="77" y="181"/>
                  </a:lnTo>
                  <a:lnTo>
                    <a:pt x="76" y="185"/>
                  </a:lnTo>
                  <a:lnTo>
                    <a:pt x="76" y="193"/>
                  </a:lnTo>
                  <a:lnTo>
                    <a:pt x="71" y="202"/>
                  </a:lnTo>
                  <a:lnTo>
                    <a:pt x="70" y="204"/>
                  </a:lnTo>
                  <a:lnTo>
                    <a:pt x="68" y="208"/>
                  </a:lnTo>
                  <a:lnTo>
                    <a:pt x="68" y="210"/>
                  </a:lnTo>
                  <a:lnTo>
                    <a:pt x="69" y="213"/>
                  </a:lnTo>
                  <a:lnTo>
                    <a:pt x="71" y="213"/>
                  </a:lnTo>
                  <a:lnTo>
                    <a:pt x="74" y="213"/>
                  </a:lnTo>
                  <a:lnTo>
                    <a:pt x="76" y="214"/>
                  </a:lnTo>
                  <a:lnTo>
                    <a:pt x="78" y="219"/>
                  </a:lnTo>
                  <a:lnTo>
                    <a:pt x="86" y="219"/>
                  </a:lnTo>
                  <a:lnTo>
                    <a:pt x="92" y="220"/>
                  </a:lnTo>
                  <a:lnTo>
                    <a:pt x="95" y="219"/>
                  </a:lnTo>
                  <a:lnTo>
                    <a:pt x="100" y="227"/>
                  </a:lnTo>
                  <a:lnTo>
                    <a:pt x="105" y="229"/>
                  </a:lnTo>
                  <a:lnTo>
                    <a:pt x="106" y="229"/>
                  </a:lnTo>
                  <a:lnTo>
                    <a:pt x="112" y="234"/>
                  </a:lnTo>
                  <a:lnTo>
                    <a:pt x="113" y="235"/>
                  </a:lnTo>
                  <a:lnTo>
                    <a:pt x="116" y="237"/>
                  </a:lnTo>
                  <a:lnTo>
                    <a:pt x="119" y="238"/>
                  </a:lnTo>
                  <a:lnTo>
                    <a:pt x="124" y="238"/>
                  </a:lnTo>
                  <a:lnTo>
                    <a:pt x="125" y="234"/>
                  </a:lnTo>
                  <a:lnTo>
                    <a:pt x="126" y="231"/>
                  </a:lnTo>
                  <a:lnTo>
                    <a:pt x="129" y="228"/>
                  </a:lnTo>
                  <a:lnTo>
                    <a:pt x="136" y="226"/>
                  </a:lnTo>
                  <a:lnTo>
                    <a:pt x="140" y="227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7" y="227"/>
                  </a:lnTo>
                  <a:lnTo>
                    <a:pt x="149" y="229"/>
                  </a:lnTo>
                  <a:lnTo>
                    <a:pt x="152" y="231"/>
                  </a:lnTo>
                  <a:lnTo>
                    <a:pt x="162" y="238"/>
                  </a:lnTo>
                  <a:lnTo>
                    <a:pt x="165" y="238"/>
                  </a:lnTo>
                  <a:lnTo>
                    <a:pt x="170" y="240"/>
                  </a:lnTo>
                  <a:lnTo>
                    <a:pt x="173" y="239"/>
                  </a:lnTo>
                  <a:lnTo>
                    <a:pt x="174" y="240"/>
                  </a:lnTo>
                  <a:lnTo>
                    <a:pt x="177" y="238"/>
                  </a:lnTo>
                  <a:lnTo>
                    <a:pt x="177" y="237"/>
                  </a:lnTo>
                  <a:lnTo>
                    <a:pt x="178" y="233"/>
                  </a:lnTo>
                  <a:lnTo>
                    <a:pt x="179" y="233"/>
                  </a:lnTo>
                  <a:lnTo>
                    <a:pt x="184" y="234"/>
                  </a:lnTo>
                  <a:lnTo>
                    <a:pt x="189" y="238"/>
                  </a:lnTo>
                  <a:lnTo>
                    <a:pt x="194" y="240"/>
                  </a:lnTo>
                  <a:lnTo>
                    <a:pt x="196" y="240"/>
                  </a:lnTo>
                  <a:lnTo>
                    <a:pt x="197" y="239"/>
                  </a:lnTo>
                  <a:lnTo>
                    <a:pt x="198" y="239"/>
                  </a:lnTo>
                  <a:lnTo>
                    <a:pt x="201" y="240"/>
                  </a:lnTo>
                  <a:lnTo>
                    <a:pt x="201" y="241"/>
                  </a:lnTo>
                  <a:lnTo>
                    <a:pt x="203" y="241"/>
                  </a:lnTo>
                  <a:lnTo>
                    <a:pt x="204" y="240"/>
                  </a:lnTo>
                  <a:lnTo>
                    <a:pt x="204" y="234"/>
                  </a:lnTo>
                  <a:lnTo>
                    <a:pt x="204" y="233"/>
                  </a:lnTo>
                  <a:lnTo>
                    <a:pt x="204" y="232"/>
                  </a:lnTo>
                  <a:lnTo>
                    <a:pt x="208" y="227"/>
                  </a:lnTo>
                  <a:lnTo>
                    <a:pt x="210" y="226"/>
                  </a:lnTo>
                  <a:lnTo>
                    <a:pt x="214" y="226"/>
                  </a:lnTo>
                  <a:lnTo>
                    <a:pt x="213" y="227"/>
                  </a:lnTo>
                  <a:lnTo>
                    <a:pt x="214" y="228"/>
                  </a:lnTo>
                  <a:lnTo>
                    <a:pt x="218" y="226"/>
                  </a:lnTo>
                  <a:lnTo>
                    <a:pt x="219" y="232"/>
                  </a:lnTo>
                  <a:lnTo>
                    <a:pt x="220" y="233"/>
                  </a:lnTo>
                  <a:lnTo>
                    <a:pt x="224" y="243"/>
                  </a:lnTo>
                  <a:lnTo>
                    <a:pt x="232" y="256"/>
                  </a:lnTo>
                  <a:lnTo>
                    <a:pt x="233" y="249"/>
                  </a:lnTo>
                  <a:lnTo>
                    <a:pt x="233" y="247"/>
                  </a:lnTo>
                  <a:lnTo>
                    <a:pt x="236" y="247"/>
                  </a:lnTo>
                  <a:lnTo>
                    <a:pt x="237" y="246"/>
                  </a:lnTo>
                  <a:lnTo>
                    <a:pt x="240" y="247"/>
                  </a:lnTo>
                  <a:lnTo>
                    <a:pt x="243" y="251"/>
                  </a:lnTo>
                  <a:lnTo>
                    <a:pt x="244" y="252"/>
                  </a:lnTo>
                  <a:lnTo>
                    <a:pt x="246" y="252"/>
                  </a:lnTo>
                  <a:lnTo>
                    <a:pt x="249" y="252"/>
                  </a:lnTo>
                  <a:lnTo>
                    <a:pt x="251" y="253"/>
                  </a:lnTo>
                  <a:lnTo>
                    <a:pt x="252" y="253"/>
                  </a:lnTo>
                  <a:lnTo>
                    <a:pt x="254" y="253"/>
                  </a:lnTo>
                  <a:lnTo>
                    <a:pt x="256" y="253"/>
                  </a:lnTo>
                  <a:lnTo>
                    <a:pt x="257" y="253"/>
                  </a:lnTo>
                  <a:lnTo>
                    <a:pt x="260" y="255"/>
                  </a:lnTo>
                  <a:lnTo>
                    <a:pt x="262" y="255"/>
                  </a:lnTo>
                  <a:lnTo>
                    <a:pt x="263" y="255"/>
                  </a:lnTo>
                  <a:lnTo>
                    <a:pt x="266" y="253"/>
                  </a:lnTo>
                  <a:lnTo>
                    <a:pt x="266" y="252"/>
                  </a:lnTo>
                  <a:lnTo>
                    <a:pt x="266" y="246"/>
                  </a:lnTo>
                  <a:lnTo>
                    <a:pt x="264" y="243"/>
                  </a:lnTo>
                  <a:lnTo>
                    <a:pt x="266" y="241"/>
                  </a:lnTo>
                  <a:lnTo>
                    <a:pt x="269" y="240"/>
                  </a:lnTo>
                  <a:lnTo>
                    <a:pt x="270" y="239"/>
                  </a:lnTo>
                  <a:lnTo>
                    <a:pt x="272" y="239"/>
                  </a:lnTo>
                  <a:lnTo>
                    <a:pt x="273" y="237"/>
                  </a:lnTo>
                  <a:lnTo>
                    <a:pt x="273" y="235"/>
                  </a:lnTo>
                  <a:lnTo>
                    <a:pt x="269" y="233"/>
                  </a:lnTo>
                  <a:lnTo>
                    <a:pt x="268" y="231"/>
                  </a:lnTo>
                  <a:lnTo>
                    <a:pt x="268" y="228"/>
                  </a:lnTo>
                  <a:lnTo>
                    <a:pt x="267" y="228"/>
                  </a:lnTo>
                  <a:lnTo>
                    <a:pt x="269" y="222"/>
                  </a:lnTo>
                  <a:lnTo>
                    <a:pt x="273" y="219"/>
                  </a:lnTo>
                  <a:lnTo>
                    <a:pt x="275" y="217"/>
                  </a:lnTo>
                  <a:lnTo>
                    <a:pt x="276" y="215"/>
                  </a:lnTo>
                  <a:lnTo>
                    <a:pt x="276" y="211"/>
                  </a:lnTo>
                  <a:lnTo>
                    <a:pt x="274" y="210"/>
                  </a:lnTo>
                  <a:lnTo>
                    <a:pt x="274" y="208"/>
                  </a:lnTo>
                  <a:lnTo>
                    <a:pt x="274" y="204"/>
                  </a:lnTo>
                  <a:lnTo>
                    <a:pt x="275" y="203"/>
                  </a:lnTo>
                  <a:lnTo>
                    <a:pt x="274" y="202"/>
                  </a:lnTo>
                  <a:lnTo>
                    <a:pt x="272" y="201"/>
                  </a:lnTo>
                  <a:lnTo>
                    <a:pt x="262" y="199"/>
                  </a:lnTo>
                  <a:lnTo>
                    <a:pt x="267" y="198"/>
                  </a:lnTo>
                  <a:lnTo>
                    <a:pt x="269" y="192"/>
                  </a:lnTo>
                  <a:lnTo>
                    <a:pt x="268" y="187"/>
                  </a:lnTo>
                  <a:lnTo>
                    <a:pt x="274" y="183"/>
                  </a:lnTo>
                  <a:lnTo>
                    <a:pt x="273" y="180"/>
                  </a:lnTo>
                  <a:lnTo>
                    <a:pt x="267" y="175"/>
                  </a:lnTo>
                  <a:lnTo>
                    <a:pt x="272" y="168"/>
                  </a:lnTo>
                  <a:lnTo>
                    <a:pt x="245" y="171"/>
                  </a:lnTo>
                  <a:lnTo>
                    <a:pt x="246" y="168"/>
                  </a:lnTo>
                  <a:lnTo>
                    <a:pt x="236" y="171"/>
                  </a:lnTo>
                  <a:lnTo>
                    <a:pt x="226" y="168"/>
                  </a:lnTo>
                  <a:lnTo>
                    <a:pt x="222" y="169"/>
                  </a:lnTo>
                  <a:lnTo>
                    <a:pt x="218" y="168"/>
                  </a:lnTo>
                  <a:lnTo>
                    <a:pt x="214" y="168"/>
                  </a:lnTo>
                  <a:lnTo>
                    <a:pt x="209" y="166"/>
                  </a:lnTo>
                  <a:lnTo>
                    <a:pt x="207" y="162"/>
                  </a:lnTo>
                  <a:lnTo>
                    <a:pt x="206" y="157"/>
                  </a:lnTo>
                  <a:lnTo>
                    <a:pt x="203" y="150"/>
                  </a:lnTo>
                  <a:lnTo>
                    <a:pt x="195" y="145"/>
                  </a:lnTo>
                  <a:lnTo>
                    <a:pt x="190" y="144"/>
                  </a:lnTo>
                  <a:lnTo>
                    <a:pt x="190" y="147"/>
                  </a:lnTo>
                  <a:lnTo>
                    <a:pt x="192" y="150"/>
                  </a:lnTo>
                  <a:lnTo>
                    <a:pt x="191" y="151"/>
                  </a:lnTo>
                  <a:lnTo>
                    <a:pt x="167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5" y="136"/>
                  </a:lnTo>
                  <a:lnTo>
                    <a:pt x="158" y="127"/>
                  </a:lnTo>
                  <a:lnTo>
                    <a:pt x="161" y="126"/>
                  </a:lnTo>
                  <a:lnTo>
                    <a:pt x="162" y="126"/>
                  </a:lnTo>
                  <a:lnTo>
                    <a:pt x="162" y="118"/>
                  </a:lnTo>
                  <a:lnTo>
                    <a:pt x="158" y="113"/>
                  </a:lnTo>
                  <a:lnTo>
                    <a:pt x="158" y="111"/>
                  </a:lnTo>
                  <a:lnTo>
                    <a:pt x="156" y="109"/>
                  </a:lnTo>
                  <a:lnTo>
                    <a:pt x="150" y="111"/>
                  </a:lnTo>
                  <a:lnTo>
                    <a:pt x="150" y="109"/>
                  </a:lnTo>
                  <a:lnTo>
                    <a:pt x="149" y="107"/>
                  </a:lnTo>
                  <a:lnTo>
                    <a:pt x="148" y="105"/>
                  </a:lnTo>
                  <a:lnTo>
                    <a:pt x="148" y="103"/>
                  </a:lnTo>
                  <a:lnTo>
                    <a:pt x="136" y="103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23" y="102"/>
                  </a:lnTo>
                  <a:lnTo>
                    <a:pt x="124" y="89"/>
                  </a:lnTo>
                  <a:lnTo>
                    <a:pt x="123" y="65"/>
                  </a:lnTo>
                  <a:lnTo>
                    <a:pt x="123" y="60"/>
                  </a:lnTo>
                  <a:lnTo>
                    <a:pt x="119" y="53"/>
                  </a:lnTo>
                  <a:lnTo>
                    <a:pt x="114" y="48"/>
                  </a:lnTo>
                  <a:lnTo>
                    <a:pt x="113" y="43"/>
                  </a:lnTo>
                  <a:lnTo>
                    <a:pt x="113" y="34"/>
                  </a:lnTo>
                  <a:lnTo>
                    <a:pt x="114" y="29"/>
                  </a:lnTo>
                  <a:lnTo>
                    <a:pt x="113" y="22"/>
                  </a:lnTo>
                  <a:lnTo>
                    <a:pt x="112" y="19"/>
                  </a:lnTo>
                  <a:lnTo>
                    <a:pt x="106" y="7"/>
                  </a:lnTo>
                  <a:lnTo>
                    <a:pt x="101" y="4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9" y="4"/>
                  </a:lnTo>
                  <a:lnTo>
                    <a:pt x="100" y="5"/>
                  </a:lnTo>
                  <a:lnTo>
                    <a:pt x="101" y="6"/>
                  </a:lnTo>
                  <a:lnTo>
                    <a:pt x="100" y="7"/>
                  </a:lnTo>
                  <a:lnTo>
                    <a:pt x="98" y="9"/>
                  </a:lnTo>
                  <a:lnTo>
                    <a:pt x="92" y="13"/>
                  </a:lnTo>
                  <a:lnTo>
                    <a:pt x="89" y="15"/>
                  </a:lnTo>
                  <a:lnTo>
                    <a:pt x="88" y="22"/>
                  </a:lnTo>
                  <a:lnTo>
                    <a:pt x="88" y="25"/>
                  </a:lnTo>
                  <a:lnTo>
                    <a:pt x="84" y="29"/>
                  </a:lnTo>
                  <a:lnTo>
                    <a:pt x="76" y="28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5" y="3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64" y="60"/>
                  </a:lnTo>
                  <a:lnTo>
                    <a:pt x="60" y="65"/>
                  </a:lnTo>
                  <a:lnTo>
                    <a:pt x="44" y="84"/>
                  </a:lnTo>
                  <a:lnTo>
                    <a:pt x="41" y="87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18" y="91"/>
                  </a:lnTo>
                  <a:lnTo>
                    <a:pt x="12" y="94"/>
                  </a:lnTo>
                  <a:lnTo>
                    <a:pt x="9" y="96"/>
                  </a:lnTo>
                  <a:lnTo>
                    <a:pt x="8" y="97"/>
                  </a:lnTo>
                  <a:lnTo>
                    <a:pt x="4" y="99"/>
                  </a:lnTo>
                  <a:lnTo>
                    <a:pt x="0" y="102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Freeform 256"/>
            <p:cNvSpPr>
              <a:spLocks/>
            </p:cNvSpPr>
            <p:nvPr/>
          </p:nvSpPr>
          <p:spPr bwMode="auto">
            <a:xfrm>
              <a:off x="6913164" y="4015949"/>
              <a:ext cx="404467" cy="798373"/>
            </a:xfrm>
            <a:custGeom>
              <a:avLst/>
              <a:gdLst>
                <a:gd name="T0" fmla="*/ 11697 w 200"/>
                <a:gd name="T1" fmla="*/ 12053 h 417"/>
                <a:gd name="T2" fmla="*/ 10564 w 200"/>
                <a:gd name="T3" fmla="*/ 15791 h 417"/>
                <a:gd name="T4" fmla="*/ 9968 w 200"/>
                <a:gd name="T5" fmla="*/ 17186 h 417"/>
                <a:gd name="T6" fmla="*/ 9697 w 200"/>
                <a:gd name="T7" fmla="*/ 18950 h 417"/>
                <a:gd name="T8" fmla="*/ 9697 w 200"/>
                <a:gd name="T9" fmla="*/ 20044 h 417"/>
                <a:gd name="T10" fmla="*/ 9605 w 200"/>
                <a:gd name="T11" fmla="*/ 22915 h 417"/>
                <a:gd name="T12" fmla="*/ 9927 w 200"/>
                <a:gd name="T13" fmla="*/ 27384 h 417"/>
                <a:gd name="T14" fmla="*/ 10030 w 200"/>
                <a:gd name="T15" fmla="*/ 28048 h 417"/>
                <a:gd name="T16" fmla="*/ 10147 w 200"/>
                <a:gd name="T17" fmla="*/ 28511 h 417"/>
                <a:gd name="T18" fmla="*/ 9968 w 200"/>
                <a:gd name="T19" fmla="*/ 29800 h 417"/>
                <a:gd name="T20" fmla="*/ 9800 w 200"/>
                <a:gd name="T21" fmla="*/ 30268 h 417"/>
                <a:gd name="T22" fmla="*/ 9584 w 200"/>
                <a:gd name="T23" fmla="*/ 30780 h 417"/>
                <a:gd name="T24" fmla="*/ 9605 w 200"/>
                <a:gd name="T25" fmla="*/ 31800 h 417"/>
                <a:gd name="T26" fmla="*/ 9800 w 200"/>
                <a:gd name="T27" fmla="*/ 32110 h 417"/>
                <a:gd name="T28" fmla="*/ 9968 w 200"/>
                <a:gd name="T29" fmla="*/ 33159 h 417"/>
                <a:gd name="T30" fmla="*/ 9259 w 200"/>
                <a:gd name="T31" fmla="*/ 32765 h 417"/>
                <a:gd name="T32" fmla="*/ 8866 w 200"/>
                <a:gd name="T33" fmla="*/ 32110 h 417"/>
                <a:gd name="T34" fmla="*/ 8370 w 200"/>
                <a:gd name="T35" fmla="*/ 32191 h 417"/>
                <a:gd name="T36" fmla="*/ 7792 w 200"/>
                <a:gd name="T37" fmla="*/ 32301 h 417"/>
                <a:gd name="T38" fmla="*/ 7371 w 200"/>
                <a:gd name="T39" fmla="*/ 32191 h 417"/>
                <a:gd name="T40" fmla="*/ 5220 w 200"/>
                <a:gd name="T41" fmla="*/ 32514 h 417"/>
                <a:gd name="T42" fmla="*/ 3906 w 200"/>
                <a:gd name="T43" fmla="*/ 32301 h 417"/>
                <a:gd name="T44" fmla="*/ 3268 w 200"/>
                <a:gd name="T45" fmla="*/ 30816 h 417"/>
                <a:gd name="T46" fmla="*/ 2597 w 200"/>
                <a:gd name="T47" fmla="*/ 30816 h 417"/>
                <a:gd name="T48" fmla="*/ 475 w 200"/>
                <a:gd name="T49" fmla="*/ 29902 h 417"/>
                <a:gd name="T50" fmla="*/ 808 w 200"/>
                <a:gd name="T51" fmla="*/ 28909 h 417"/>
                <a:gd name="T52" fmla="*/ 475 w 200"/>
                <a:gd name="T53" fmla="*/ 27573 h 417"/>
                <a:gd name="T54" fmla="*/ 0 w 200"/>
                <a:gd name="T55" fmla="*/ 27261 h 417"/>
                <a:gd name="T56" fmla="*/ 103 w 200"/>
                <a:gd name="T57" fmla="*/ 26285 h 417"/>
                <a:gd name="T58" fmla="*/ 808 w 200"/>
                <a:gd name="T59" fmla="*/ 26285 h 417"/>
                <a:gd name="T60" fmla="*/ 1179 w 200"/>
                <a:gd name="T61" fmla="*/ 23968 h 417"/>
                <a:gd name="T62" fmla="*/ 1535 w 200"/>
                <a:gd name="T63" fmla="*/ 23968 h 417"/>
                <a:gd name="T64" fmla="*/ 2597 w 200"/>
                <a:gd name="T65" fmla="*/ 23637 h 417"/>
                <a:gd name="T66" fmla="*/ 2597 w 200"/>
                <a:gd name="T67" fmla="*/ 22764 h 417"/>
                <a:gd name="T68" fmla="*/ 2138 w 200"/>
                <a:gd name="T69" fmla="*/ 22128 h 417"/>
                <a:gd name="T70" fmla="*/ 2239 w 200"/>
                <a:gd name="T71" fmla="*/ 20200 h 417"/>
                <a:gd name="T72" fmla="*/ 1700 w 200"/>
                <a:gd name="T73" fmla="*/ 19270 h 417"/>
                <a:gd name="T74" fmla="*/ 2239 w 200"/>
                <a:gd name="T75" fmla="*/ 18760 h 417"/>
                <a:gd name="T76" fmla="*/ 2597 w 200"/>
                <a:gd name="T77" fmla="*/ 18188 h 417"/>
                <a:gd name="T78" fmla="*/ 3465 w 200"/>
                <a:gd name="T79" fmla="*/ 17633 h 417"/>
                <a:gd name="T80" fmla="*/ 3790 w 200"/>
                <a:gd name="T81" fmla="*/ 17186 h 417"/>
                <a:gd name="T82" fmla="*/ 3964 w 200"/>
                <a:gd name="T83" fmla="*/ 16301 h 417"/>
                <a:gd name="T84" fmla="*/ 4486 w 200"/>
                <a:gd name="T85" fmla="*/ 16222 h 417"/>
                <a:gd name="T86" fmla="*/ 6733 w 200"/>
                <a:gd name="T87" fmla="*/ 13818 h 417"/>
                <a:gd name="T88" fmla="*/ 6079 w 200"/>
                <a:gd name="T89" fmla="*/ 12466 h 417"/>
                <a:gd name="T90" fmla="*/ 5386 w 200"/>
                <a:gd name="T91" fmla="*/ 10075 h 417"/>
                <a:gd name="T92" fmla="*/ 4902 w 200"/>
                <a:gd name="T93" fmla="*/ 10473 h 417"/>
                <a:gd name="T94" fmla="*/ 3906 w 200"/>
                <a:gd name="T95" fmla="*/ 9833 h 417"/>
                <a:gd name="T96" fmla="*/ 3268 w 200"/>
                <a:gd name="T97" fmla="*/ 8545 h 417"/>
                <a:gd name="T98" fmla="*/ 2922 w 200"/>
                <a:gd name="T99" fmla="*/ 7246 h 417"/>
                <a:gd name="T100" fmla="*/ 2021 w 200"/>
                <a:gd name="T101" fmla="*/ 6339 h 417"/>
                <a:gd name="T102" fmla="*/ 2076 w 200"/>
                <a:gd name="T103" fmla="*/ 5175 h 417"/>
                <a:gd name="T104" fmla="*/ 1535 w 200"/>
                <a:gd name="T105" fmla="*/ 4388 h 417"/>
                <a:gd name="T106" fmla="*/ 1768 w 200"/>
                <a:gd name="T107" fmla="*/ 3503 h 417"/>
                <a:gd name="T108" fmla="*/ 1062 w 200"/>
                <a:gd name="T109" fmla="*/ 1439 h 417"/>
                <a:gd name="T110" fmla="*/ 2076 w 200"/>
                <a:gd name="T111" fmla="*/ 553 h 417"/>
                <a:gd name="T112" fmla="*/ 3465 w 200"/>
                <a:gd name="T113" fmla="*/ 5381 h 417"/>
                <a:gd name="T114" fmla="*/ 5441 w 200"/>
                <a:gd name="T115" fmla="*/ 8628 h 417"/>
                <a:gd name="T116" fmla="*/ 7371 w 200"/>
                <a:gd name="T117" fmla="*/ 9563 h 417"/>
                <a:gd name="T118" fmla="*/ 10506 w 200"/>
                <a:gd name="T119" fmla="*/ 10960 h 4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417"/>
                <a:gd name="T182" fmla="*/ 200 w 200"/>
                <a:gd name="T183" fmla="*/ 417 h 4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417">
                  <a:moveTo>
                    <a:pt x="200" y="128"/>
                  </a:moveTo>
                  <a:lnTo>
                    <a:pt x="199" y="144"/>
                  </a:lnTo>
                  <a:lnTo>
                    <a:pt x="198" y="147"/>
                  </a:lnTo>
                  <a:lnTo>
                    <a:pt x="198" y="151"/>
                  </a:lnTo>
                  <a:lnTo>
                    <a:pt x="196" y="167"/>
                  </a:lnTo>
                  <a:lnTo>
                    <a:pt x="192" y="171"/>
                  </a:lnTo>
                  <a:lnTo>
                    <a:pt x="186" y="182"/>
                  </a:lnTo>
                  <a:lnTo>
                    <a:pt x="179" y="198"/>
                  </a:lnTo>
                  <a:lnTo>
                    <a:pt x="175" y="211"/>
                  </a:lnTo>
                  <a:lnTo>
                    <a:pt x="174" y="211"/>
                  </a:lnTo>
                  <a:lnTo>
                    <a:pt x="170" y="213"/>
                  </a:lnTo>
                  <a:lnTo>
                    <a:pt x="169" y="215"/>
                  </a:lnTo>
                  <a:lnTo>
                    <a:pt x="166" y="222"/>
                  </a:lnTo>
                  <a:lnTo>
                    <a:pt x="166" y="224"/>
                  </a:lnTo>
                  <a:lnTo>
                    <a:pt x="166" y="230"/>
                  </a:lnTo>
                  <a:lnTo>
                    <a:pt x="164" y="237"/>
                  </a:lnTo>
                  <a:lnTo>
                    <a:pt x="163" y="237"/>
                  </a:lnTo>
                  <a:lnTo>
                    <a:pt x="158" y="242"/>
                  </a:lnTo>
                  <a:lnTo>
                    <a:pt x="161" y="249"/>
                  </a:lnTo>
                  <a:lnTo>
                    <a:pt x="164" y="251"/>
                  </a:lnTo>
                  <a:lnTo>
                    <a:pt x="166" y="258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3" y="287"/>
                  </a:lnTo>
                  <a:lnTo>
                    <a:pt x="162" y="289"/>
                  </a:lnTo>
                  <a:lnTo>
                    <a:pt x="163" y="309"/>
                  </a:lnTo>
                  <a:lnTo>
                    <a:pt x="163" y="312"/>
                  </a:lnTo>
                  <a:lnTo>
                    <a:pt x="168" y="343"/>
                  </a:lnTo>
                  <a:lnTo>
                    <a:pt x="169" y="345"/>
                  </a:lnTo>
                  <a:lnTo>
                    <a:pt x="169" y="348"/>
                  </a:lnTo>
                  <a:lnTo>
                    <a:pt x="169" y="349"/>
                  </a:lnTo>
                  <a:lnTo>
                    <a:pt x="170" y="351"/>
                  </a:lnTo>
                  <a:lnTo>
                    <a:pt x="170" y="353"/>
                  </a:lnTo>
                  <a:lnTo>
                    <a:pt x="170" y="355"/>
                  </a:lnTo>
                  <a:lnTo>
                    <a:pt x="170" y="356"/>
                  </a:lnTo>
                  <a:lnTo>
                    <a:pt x="172" y="357"/>
                  </a:lnTo>
                  <a:lnTo>
                    <a:pt x="172" y="367"/>
                  </a:lnTo>
                  <a:lnTo>
                    <a:pt x="170" y="367"/>
                  </a:lnTo>
                  <a:lnTo>
                    <a:pt x="169" y="369"/>
                  </a:lnTo>
                  <a:lnTo>
                    <a:pt x="169" y="373"/>
                  </a:lnTo>
                  <a:lnTo>
                    <a:pt x="169" y="375"/>
                  </a:lnTo>
                  <a:lnTo>
                    <a:pt x="169" y="378"/>
                  </a:lnTo>
                  <a:lnTo>
                    <a:pt x="168" y="379"/>
                  </a:lnTo>
                  <a:lnTo>
                    <a:pt x="166" y="379"/>
                  </a:lnTo>
                  <a:lnTo>
                    <a:pt x="166" y="380"/>
                  </a:lnTo>
                  <a:lnTo>
                    <a:pt x="164" y="380"/>
                  </a:lnTo>
                  <a:lnTo>
                    <a:pt x="163" y="383"/>
                  </a:lnTo>
                  <a:lnTo>
                    <a:pt x="162" y="385"/>
                  </a:lnTo>
                  <a:lnTo>
                    <a:pt x="163" y="386"/>
                  </a:lnTo>
                  <a:lnTo>
                    <a:pt x="162" y="389"/>
                  </a:lnTo>
                  <a:lnTo>
                    <a:pt x="160" y="393"/>
                  </a:lnTo>
                  <a:lnTo>
                    <a:pt x="163" y="398"/>
                  </a:lnTo>
                  <a:lnTo>
                    <a:pt x="164" y="398"/>
                  </a:lnTo>
                  <a:lnTo>
                    <a:pt x="166" y="397"/>
                  </a:lnTo>
                  <a:lnTo>
                    <a:pt x="167" y="397"/>
                  </a:lnTo>
                  <a:lnTo>
                    <a:pt x="166" y="402"/>
                  </a:lnTo>
                  <a:lnTo>
                    <a:pt x="167" y="405"/>
                  </a:lnTo>
                  <a:lnTo>
                    <a:pt x="168" y="410"/>
                  </a:lnTo>
                  <a:lnTo>
                    <a:pt x="168" y="413"/>
                  </a:lnTo>
                  <a:lnTo>
                    <a:pt x="169" y="415"/>
                  </a:lnTo>
                  <a:lnTo>
                    <a:pt x="170" y="417"/>
                  </a:lnTo>
                  <a:lnTo>
                    <a:pt x="167" y="417"/>
                  </a:lnTo>
                  <a:lnTo>
                    <a:pt x="163" y="415"/>
                  </a:lnTo>
                  <a:lnTo>
                    <a:pt x="157" y="410"/>
                  </a:lnTo>
                  <a:lnTo>
                    <a:pt x="155" y="408"/>
                  </a:lnTo>
                  <a:lnTo>
                    <a:pt x="152" y="407"/>
                  </a:lnTo>
                  <a:lnTo>
                    <a:pt x="151" y="403"/>
                  </a:lnTo>
                  <a:lnTo>
                    <a:pt x="150" y="402"/>
                  </a:lnTo>
                  <a:lnTo>
                    <a:pt x="148" y="402"/>
                  </a:lnTo>
                  <a:lnTo>
                    <a:pt x="146" y="401"/>
                  </a:lnTo>
                  <a:lnTo>
                    <a:pt x="145" y="401"/>
                  </a:lnTo>
                  <a:lnTo>
                    <a:pt x="142" y="403"/>
                  </a:lnTo>
                  <a:lnTo>
                    <a:pt x="142" y="405"/>
                  </a:lnTo>
                  <a:lnTo>
                    <a:pt x="138" y="404"/>
                  </a:lnTo>
                  <a:lnTo>
                    <a:pt x="137" y="404"/>
                  </a:lnTo>
                  <a:lnTo>
                    <a:pt x="132" y="404"/>
                  </a:lnTo>
                  <a:lnTo>
                    <a:pt x="131" y="404"/>
                  </a:lnTo>
                  <a:lnTo>
                    <a:pt x="128" y="404"/>
                  </a:lnTo>
                  <a:lnTo>
                    <a:pt x="128" y="403"/>
                  </a:lnTo>
                  <a:lnTo>
                    <a:pt x="125" y="403"/>
                  </a:lnTo>
                  <a:lnTo>
                    <a:pt x="124" y="404"/>
                  </a:lnTo>
                  <a:lnTo>
                    <a:pt x="97" y="407"/>
                  </a:lnTo>
                  <a:lnTo>
                    <a:pt x="98" y="404"/>
                  </a:lnTo>
                  <a:lnTo>
                    <a:pt x="88" y="407"/>
                  </a:lnTo>
                  <a:lnTo>
                    <a:pt x="78" y="404"/>
                  </a:lnTo>
                  <a:lnTo>
                    <a:pt x="74" y="405"/>
                  </a:lnTo>
                  <a:lnTo>
                    <a:pt x="70" y="404"/>
                  </a:lnTo>
                  <a:lnTo>
                    <a:pt x="66" y="404"/>
                  </a:lnTo>
                  <a:lnTo>
                    <a:pt x="61" y="402"/>
                  </a:lnTo>
                  <a:lnTo>
                    <a:pt x="59" y="398"/>
                  </a:lnTo>
                  <a:lnTo>
                    <a:pt x="58" y="393"/>
                  </a:lnTo>
                  <a:lnTo>
                    <a:pt x="55" y="386"/>
                  </a:lnTo>
                  <a:lnTo>
                    <a:pt x="47" y="381"/>
                  </a:lnTo>
                  <a:lnTo>
                    <a:pt x="42" y="380"/>
                  </a:lnTo>
                  <a:lnTo>
                    <a:pt x="42" y="383"/>
                  </a:lnTo>
                  <a:lnTo>
                    <a:pt x="44" y="386"/>
                  </a:lnTo>
                  <a:lnTo>
                    <a:pt x="43" y="387"/>
                  </a:lnTo>
                  <a:lnTo>
                    <a:pt x="19" y="378"/>
                  </a:lnTo>
                  <a:lnTo>
                    <a:pt x="10" y="375"/>
                  </a:lnTo>
                  <a:lnTo>
                    <a:pt x="8" y="374"/>
                  </a:lnTo>
                  <a:lnTo>
                    <a:pt x="7" y="372"/>
                  </a:lnTo>
                  <a:lnTo>
                    <a:pt x="10" y="363"/>
                  </a:lnTo>
                  <a:lnTo>
                    <a:pt x="13" y="362"/>
                  </a:lnTo>
                  <a:lnTo>
                    <a:pt x="14" y="362"/>
                  </a:lnTo>
                  <a:lnTo>
                    <a:pt x="14" y="354"/>
                  </a:lnTo>
                  <a:lnTo>
                    <a:pt x="10" y="349"/>
                  </a:lnTo>
                  <a:lnTo>
                    <a:pt x="10" y="347"/>
                  </a:lnTo>
                  <a:lnTo>
                    <a:pt x="8" y="345"/>
                  </a:lnTo>
                  <a:lnTo>
                    <a:pt x="2" y="347"/>
                  </a:lnTo>
                  <a:lnTo>
                    <a:pt x="2" y="345"/>
                  </a:lnTo>
                  <a:lnTo>
                    <a:pt x="1" y="343"/>
                  </a:lnTo>
                  <a:lnTo>
                    <a:pt x="0" y="341"/>
                  </a:lnTo>
                  <a:lnTo>
                    <a:pt x="4" y="337"/>
                  </a:lnTo>
                  <a:lnTo>
                    <a:pt x="2" y="333"/>
                  </a:lnTo>
                  <a:lnTo>
                    <a:pt x="1" y="331"/>
                  </a:lnTo>
                  <a:lnTo>
                    <a:pt x="2" y="329"/>
                  </a:lnTo>
                  <a:lnTo>
                    <a:pt x="5" y="327"/>
                  </a:lnTo>
                  <a:lnTo>
                    <a:pt x="11" y="330"/>
                  </a:lnTo>
                  <a:lnTo>
                    <a:pt x="12" y="330"/>
                  </a:lnTo>
                  <a:lnTo>
                    <a:pt x="14" y="329"/>
                  </a:lnTo>
                  <a:lnTo>
                    <a:pt x="14" y="311"/>
                  </a:lnTo>
                  <a:lnTo>
                    <a:pt x="17" y="302"/>
                  </a:lnTo>
                  <a:lnTo>
                    <a:pt x="18" y="301"/>
                  </a:lnTo>
                  <a:lnTo>
                    <a:pt x="20" y="300"/>
                  </a:lnTo>
                  <a:lnTo>
                    <a:pt x="22" y="300"/>
                  </a:lnTo>
                  <a:lnTo>
                    <a:pt x="24" y="300"/>
                  </a:lnTo>
                  <a:lnTo>
                    <a:pt x="25" y="300"/>
                  </a:lnTo>
                  <a:lnTo>
                    <a:pt x="26" y="300"/>
                  </a:lnTo>
                  <a:lnTo>
                    <a:pt x="32" y="301"/>
                  </a:lnTo>
                  <a:lnTo>
                    <a:pt x="34" y="301"/>
                  </a:lnTo>
                  <a:lnTo>
                    <a:pt x="37" y="297"/>
                  </a:lnTo>
                  <a:lnTo>
                    <a:pt x="44" y="296"/>
                  </a:lnTo>
                  <a:lnTo>
                    <a:pt x="46" y="288"/>
                  </a:lnTo>
                  <a:lnTo>
                    <a:pt x="47" y="287"/>
                  </a:lnTo>
                  <a:lnTo>
                    <a:pt x="47" y="285"/>
                  </a:lnTo>
                  <a:lnTo>
                    <a:pt x="44" y="285"/>
                  </a:lnTo>
                  <a:lnTo>
                    <a:pt x="43" y="283"/>
                  </a:lnTo>
                  <a:lnTo>
                    <a:pt x="38" y="279"/>
                  </a:lnTo>
                  <a:lnTo>
                    <a:pt x="37" y="278"/>
                  </a:lnTo>
                  <a:lnTo>
                    <a:pt x="36" y="277"/>
                  </a:lnTo>
                  <a:lnTo>
                    <a:pt x="35" y="271"/>
                  </a:lnTo>
                  <a:lnTo>
                    <a:pt x="35" y="264"/>
                  </a:lnTo>
                  <a:lnTo>
                    <a:pt x="37" y="257"/>
                  </a:lnTo>
                  <a:lnTo>
                    <a:pt x="38" y="253"/>
                  </a:lnTo>
                  <a:lnTo>
                    <a:pt x="36" y="249"/>
                  </a:lnTo>
                  <a:lnTo>
                    <a:pt x="35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30" y="237"/>
                  </a:lnTo>
                  <a:lnTo>
                    <a:pt x="35" y="235"/>
                  </a:lnTo>
                  <a:lnTo>
                    <a:pt x="37" y="234"/>
                  </a:lnTo>
                  <a:lnTo>
                    <a:pt x="38" y="235"/>
                  </a:lnTo>
                  <a:lnTo>
                    <a:pt x="41" y="234"/>
                  </a:lnTo>
                  <a:lnTo>
                    <a:pt x="43" y="233"/>
                  </a:lnTo>
                  <a:lnTo>
                    <a:pt x="43" y="230"/>
                  </a:lnTo>
                  <a:lnTo>
                    <a:pt x="44" y="228"/>
                  </a:lnTo>
                  <a:lnTo>
                    <a:pt x="48" y="228"/>
                  </a:lnTo>
                  <a:lnTo>
                    <a:pt x="52" y="224"/>
                  </a:lnTo>
                  <a:lnTo>
                    <a:pt x="54" y="222"/>
                  </a:lnTo>
                  <a:lnTo>
                    <a:pt x="59" y="221"/>
                  </a:lnTo>
                  <a:lnTo>
                    <a:pt x="64" y="221"/>
                  </a:lnTo>
                  <a:lnTo>
                    <a:pt x="65" y="219"/>
                  </a:lnTo>
                  <a:lnTo>
                    <a:pt x="64" y="218"/>
                  </a:lnTo>
                  <a:lnTo>
                    <a:pt x="64" y="215"/>
                  </a:lnTo>
                  <a:lnTo>
                    <a:pt x="65" y="212"/>
                  </a:lnTo>
                  <a:lnTo>
                    <a:pt x="65" y="210"/>
                  </a:lnTo>
                  <a:lnTo>
                    <a:pt x="65" y="206"/>
                  </a:lnTo>
                  <a:lnTo>
                    <a:pt x="67" y="204"/>
                  </a:lnTo>
                  <a:lnTo>
                    <a:pt x="68" y="201"/>
                  </a:lnTo>
                  <a:lnTo>
                    <a:pt x="70" y="201"/>
                  </a:lnTo>
                  <a:lnTo>
                    <a:pt x="73" y="200"/>
                  </a:lnTo>
                  <a:lnTo>
                    <a:pt x="76" y="203"/>
                  </a:lnTo>
                  <a:lnTo>
                    <a:pt x="79" y="199"/>
                  </a:lnTo>
                  <a:lnTo>
                    <a:pt x="82" y="199"/>
                  </a:lnTo>
                  <a:lnTo>
                    <a:pt x="98" y="185"/>
                  </a:lnTo>
                  <a:lnTo>
                    <a:pt x="114" y="173"/>
                  </a:lnTo>
                  <a:lnTo>
                    <a:pt x="114" y="168"/>
                  </a:lnTo>
                  <a:lnTo>
                    <a:pt x="104" y="168"/>
                  </a:lnTo>
                  <a:lnTo>
                    <a:pt x="104" y="161"/>
                  </a:lnTo>
                  <a:lnTo>
                    <a:pt x="103" y="156"/>
                  </a:lnTo>
                  <a:lnTo>
                    <a:pt x="103" y="133"/>
                  </a:lnTo>
                  <a:lnTo>
                    <a:pt x="102" y="128"/>
                  </a:lnTo>
                  <a:lnTo>
                    <a:pt x="98" y="126"/>
                  </a:lnTo>
                  <a:lnTo>
                    <a:pt x="91" y="126"/>
                  </a:lnTo>
                  <a:lnTo>
                    <a:pt x="89" y="126"/>
                  </a:lnTo>
                  <a:lnTo>
                    <a:pt x="86" y="127"/>
                  </a:lnTo>
                  <a:lnTo>
                    <a:pt x="85" y="128"/>
                  </a:lnTo>
                  <a:lnTo>
                    <a:pt x="83" y="131"/>
                  </a:lnTo>
                  <a:lnTo>
                    <a:pt x="82" y="129"/>
                  </a:lnTo>
                  <a:lnTo>
                    <a:pt x="77" y="123"/>
                  </a:lnTo>
                  <a:lnTo>
                    <a:pt x="72" y="123"/>
                  </a:lnTo>
                  <a:lnTo>
                    <a:pt x="66" y="123"/>
                  </a:lnTo>
                  <a:lnTo>
                    <a:pt x="64" y="115"/>
                  </a:lnTo>
                  <a:lnTo>
                    <a:pt x="61" y="114"/>
                  </a:lnTo>
                  <a:lnTo>
                    <a:pt x="56" y="108"/>
                  </a:lnTo>
                  <a:lnTo>
                    <a:pt x="55" y="107"/>
                  </a:lnTo>
                  <a:lnTo>
                    <a:pt x="53" y="105"/>
                  </a:lnTo>
                  <a:lnTo>
                    <a:pt x="50" y="104"/>
                  </a:lnTo>
                  <a:lnTo>
                    <a:pt x="48" y="98"/>
                  </a:lnTo>
                  <a:lnTo>
                    <a:pt x="49" y="91"/>
                  </a:lnTo>
                  <a:lnTo>
                    <a:pt x="46" y="89"/>
                  </a:lnTo>
                  <a:lnTo>
                    <a:pt x="48" y="83"/>
                  </a:lnTo>
                  <a:lnTo>
                    <a:pt x="37" y="79"/>
                  </a:lnTo>
                  <a:lnTo>
                    <a:pt x="34" y="79"/>
                  </a:lnTo>
                  <a:lnTo>
                    <a:pt x="31" y="78"/>
                  </a:lnTo>
                  <a:lnTo>
                    <a:pt x="32" y="69"/>
                  </a:lnTo>
                  <a:lnTo>
                    <a:pt x="35" y="66"/>
                  </a:lnTo>
                  <a:lnTo>
                    <a:pt x="35" y="65"/>
                  </a:lnTo>
                  <a:lnTo>
                    <a:pt x="34" y="63"/>
                  </a:lnTo>
                  <a:lnTo>
                    <a:pt x="32" y="61"/>
                  </a:lnTo>
                  <a:lnTo>
                    <a:pt x="26" y="59"/>
                  </a:lnTo>
                  <a:lnTo>
                    <a:pt x="26" y="55"/>
                  </a:lnTo>
                  <a:lnTo>
                    <a:pt x="30" y="51"/>
                  </a:lnTo>
                  <a:lnTo>
                    <a:pt x="31" y="47"/>
                  </a:lnTo>
                  <a:lnTo>
                    <a:pt x="30" y="45"/>
                  </a:lnTo>
                  <a:lnTo>
                    <a:pt x="30" y="44"/>
                  </a:lnTo>
                  <a:lnTo>
                    <a:pt x="29" y="43"/>
                  </a:lnTo>
                  <a:lnTo>
                    <a:pt x="25" y="33"/>
                  </a:lnTo>
                  <a:lnTo>
                    <a:pt x="24" y="21"/>
                  </a:lnTo>
                  <a:lnTo>
                    <a:pt x="18" y="18"/>
                  </a:lnTo>
                  <a:lnTo>
                    <a:pt x="16" y="12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35" y="7"/>
                  </a:lnTo>
                  <a:lnTo>
                    <a:pt x="42" y="18"/>
                  </a:lnTo>
                  <a:lnTo>
                    <a:pt x="46" y="36"/>
                  </a:lnTo>
                  <a:lnTo>
                    <a:pt x="49" y="55"/>
                  </a:lnTo>
                  <a:lnTo>
                    <a:pt x="59" y="67"/>
                  </a:lnTo>
                  <a:lnTo>
                    <a:pt x="65" y="87"/>
                  </a:lnTo>
                  <a:lnTo>
                    <a:pt x="77" y="101"/>
                  </a:lnTo>
                  <a:lnTo>
                    <a:pt x="94" y="105"/>
                  </a:lnTo>
                  <a:lnTo>
                    <a:pt x="92" y="108"/>
                  </a:lnTo>
                  <a:lnTo>
                    <a:pt x="98" y="111"/>
                  </a:lnTo>
                  <a:lnTo>
                    <a:pt x="104" y="110"/>
                  </a:lnTo>
                  <a:lnTo>
                    <a:pt x="121" y="121"/>
                  </a:lnTo>
                  <a:lnTo>
                    <a:pt x="125" y="120"/>
                  </a:lnTo>
                  <a:lnTo>
                    <a:pt x="127" y="125"/>
                  </a:lnTo>
                  <a:lnTo>
                    <a:pt x="152" y="125"/>
                  </a:lnTo>
                  <a:lnTo>
                    <a:pt x="169" y="129"/>
                  </a:lnTo>
                  <a:lnTo>
                    <a:pt x="178" y="137"/>
                  </a:lnTo>
                  <a:lnTo>
                    <a:pt x="187" y="139"/>
                  </a:lnTo>
                  <a:lnTo>
                    <a:pt x="200" y="128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latin typeface="+mn-lt"/>
                <a:cs typeface="+mn-cs"/>
              </a:endParaRPr>
            </a:p>
          </p:txBody>
        </p:sp>
        <p:sp>
          <p:nvSpPr>
            <p:cNvPr id="20" name="Freeform 255"/>
            <p:cNvSpPr>
              <a:spLocks/>
            </p:cNvSpPr>
            <p:nvPr/>
          </p:nvSpPr>
          <p:spPr bwMode="auto">
            <a:xfrm>
              <a:off x="6342295" y="4390221"/>
              <a:ext cx="477344" cy="587984"/>
            </a:xfrm>
            <a:custGeom>
              <a:avLst/>
              <a:gdLst>
                <a:gd name="T0" fmla="*/ 1398 w 235"/>
                <a:gd name="T1" fmla="*/ 16071 h 308"/>
                <a:gd name="T2" fmla="*/ 2176 w 235"/>
                <a:gd name="T3" fmla="*/ 14437 h 308"/>
                <a:gd name="T4" fmla="*/ 1731 w 235"/>
                <a:gd name="T5" fmla="*/ 15925 h 308"/>
                <a:gd name="T6" fmla="*/ 1977 w 235"/>
                <a:gd name="T7" fmla="*/ 16511 h 308"/>
                <a:gd name="T8" fmla="*/ 2708 w 235"/>
                <a:gd name="T9" fmla="*/ 15385 h 308"/>
                <a:gd name="T10" fmla="*/ 2512 w 235"/>
                <a:gd name="T11" fmla="*/ 17961 h 308"/>
                <a:gd name="T12" fmla="*/ 3373 w 235"/>
                <a:gd name="T13" fmla="*/ 17335 h 308"/>
                <a:gd name="T14" fmla="*/ 3806 w 235"/>
                <a:gd name="T15" fmla="*/ 16142 h 308"/>
                <a:gd name="T16" fmla="*/ 4841 w 235"/>
                <a:gd name="T17" fmla="*/ 16802 h 308"/>
                <a:gd name="T18" fmla="*/ 4397 w 235"/>
                <a:gd name="T19" fmla="*/ 18642 h 308"/>
                <a:gd name="T20" fmla="*/ 3652 w 235"/>
                <a:gd name="T21" fmla="*/ 19188 h 308"/>
                <a:gd name="T22" fmla="*/ 2708 w 235"/>
                <a:gd name="T23" fmla="*/ 19831 h 308"/>
                <a:gd name="T24" fmla="*/ 2567 w 235"/>
                <a:gd name="T25" fmla="*/ 20378 h 308"/>
                <a:gd name="T26" fmla="*/ 2512 w 235"/>
                <a:gd name="T27" fmla="*/ 21459 h 308"/>
                <a:gd name="T28" fmla="*/ 2080 w 235"/>
                <a:gd name="T29" fmla="*/ 21900 h 308"/>
                <a:gd name="T30" fmla="*/ 2629 w 235"/>
                <a:gd name="T31" fmla="*/ 23074 h 308"/>
                <a:gd name="T32" fmla="*/ 4355 w 235"/>
                <a:gd name="T33" fmla="*/ 23893 h 308"/>
                <a:gd name="T34" fmla="*/ 5117 w 235"/>
                <a:gd name="T35" fmla="*/ 23074 h 308"/>
                <a:gd name="T36" fmla="*/ 6248 w 235"/>
                <a:gd name="T37" fmla="*/ 22711 h 308"/>
                <a:gd name="T38" fmla="*/ 6969 w 235"/>
                <a:gd name="T39" fmla="*/ 22633 h 308"/>
                <a:gd name="T40" fmla="*/ 6843 w 235"/>
                <a:gd name="T41" fmla="*/ 21459 h 308"/>
                <a:gd name="T42" fmla="*/ 5816 w 235"/>
                <a:gd name="T43" fmla="*/ 20062 h 308"/>
                <a:gd name="T44" fmla="*/ 6735 w 235"/>
                <a:gd name="T45" fmla="*/ 17801 h 308"/>
                <a:gd name="T46" fmla="*/ 7574 w 235"/>
                <a:gd name="T47" fmla="*/ 17120 h 308"/>
                <a:gd name="T48" fmla="*/ 8387 w 235"/>
                <a:gd name="T49" fmla="*/ 16618 h 308"/>
                <a:gd name="T50" fmla="*/ 9106 w 235"/>
                <a:gd name="T51" fmla="*/ 16511 h 308"/>
                <a:gd name="T52" fmla="*/ 9920 w 235"/>
                <a:gd name="T53" fmla="*/ 17561 h 308"/>
                <a:gd name="T54" fmla="*/ 10350 w 235"/>
                <a:gd name="T55" fmla="*/ 18571 h 308"/>
                <a:gd name="T56" fmla="*/ 11111 w 235"/>
                <a:gd name="T57" fmla="*/ 18571 h 308"/>
                <a:gd name="T58" fmla="*/ 12355 w 235"/>
                <a:gd name="T59" fmla="*/ 19435 h 308"/>
                <a:gd name="T60" fmla="*/ 12912 w 235"/>
                <a:gd name="T61" fmla="*/ 17335 h 308"/>
                <a:gd name="T62" fmla="*/ 12554 w 235"/>
                <a:gd name="T63" fmla="*/ 16142 h 308"/>
                <a:gd name="T64" fmla="*/ 12842 w 235"/>
                <a:gd name="T65" fmla="*/ 14763 h 308"/>
                <a:gd name="T66" fmla="*/ 12355 w 235"/>
                <a:gd name="T67" fmla="*/ 13994 h 308"/>
                <a:gd name="T68" fmla="*/ 11444 w 235"/>
                <a:gd name="T69" fmla="*/ 15385 h 308"/>
                <a:gd name="T70" fmla="*/ 10762 w 235"/>
                <a:gd name="T71" fmla="*/ 15699 h 308"/>
                <a:gd name="T72" fmla="*/ 9654 w 235"/>
                <a:gd name="T73" fmla="*/ 14213 h 308"/>
                <a:gd name="T74" fmla="*/ 8815 w 235"/>
                <a:gd name="T75" fmla="*/ 13491 h 308"/>
                <a:gd name="T76" fmla="*/ 8445 w 235"/>
                <a:gd name="T77" fmla="*/ 11565 h 308"/>
                <a:gd name="T78" fmla="*/ 8659 w 235"/>
                <a:gd name="T79" fmla="*/ 10772 h 308"/>
                <a:gd name="T80" fmla="*/ 10213 w 235"/>
                <a:gd name="T81" fmla="*/ 10127 h 308"/>
                <a:gd name="T82" fmla="*/ 12912 w 235"/>
                <a:gd name="T83" fmla="*/ 6881 h 308"/>
                <a:gd name="T84" fmla="*/ 12842 w 235"/>
                <a:gd name="T85" fmla="*/ 5379 h 308"/>
                <a:gd name="T86" fmla="*/ 13830 w 235"/>
                <a:gd name="T87" fmla="*/ 4205 h 308"/>
                <a:gd name="T88" fmla="*/ 14260 w 235"/>
                <a:gd name="T89" fmla="*/ 3517 h 308"/>
                <a:gd name="T90" fmla="*/ 13656 w 235"/>
                <a:gd name="T91" fmla="*/ 3258 h 308"/>
                <a:gd name="T92" fmla="*/ 12397 w 235"/>
                <a:gd name="T93" fmla="*/ 1810 h 308"/>
                <a:gd name="T94" fmla="*/ 11380 w 235"/>
                <a:gd name="T95" fmla="*/ 2040 h 308"/>
                <a:gd name="T96" fmla="*/ 11263 w 235"/>
                <a:gd name="T97" fmla="*/ 1265 h 308"/>
                <a:gd name="T98" fmla="*/ 10762 w 235"/>
                <a:gd name="T99" fmla="*/ 1265 h 308"/>
                <a:gd name="T100" fmla="*/ 9800 w 235"/>
                <a:gd name="T101" fmla="*/ 440 h 308"/>
                <a:gd name="T102" fmla="*/ 8203 w 235"/>
                <a:gd name="T103" fmla="*/ 0 h 308"/>
                <a:gd name="T104" fmla="*/ 7087 w 235"/>
                <a:gd name="T105" fmla="*/ 1388 h 308"/>
                <a:gd name="T106" fmla="*/ 7574 w 235"/>
                <a:gd name="T107" fmla="*/ 4613 h 308"/>
                <a:gd name="T108" fmla="*/ 6248 w 235"/>
                <a:gd name="T109" fmla="*/ 4832 h 308"/>
                <a:gd name="T110" fmla="*/ 3973 w 235"/>
                <a:gd name="T111" fmla="*/ 4389 h 308"/>
                <a:gd name="T112" fmla="*/ 2825 w 235"/>
                <a:gd name="T113" fmla="*/ 5513 h 308"/>
                <a:gd name="T114" fmla="*/ 1754 w 235"/>
                <a:gd name="T115" fmla="*/ 6810 h 308"/>
                <a:gd name="T116" fmla="*/ 1731 w 235"/>
                <a:gd name="T117" fmla="*/ 8924 h 308"/>
                <a:gd name="T118" fmla="*/ 619 w 235"/>
                <a:gd name="T119" fmla="*/ 9761 h 308"/>
                <a:gd name="T120" fmla="*/ 0 w 235"/>
                <a:gd name="T121" fmla="*/ 14835 h 3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5"/>
                <a:gd name="T184" fmla="*/ 0 h 308"/>
                <a:gd name="T185" fmla="*/ 235 w 235"/>
                <a:gd name="T186" fmla="*/ 308 h 3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5" h="308">
                  <a:moveTo>
                    <a:pt x="0" y="190"/>
                  </a:moveTo>
                  <a:lnTo>
                    <a:pt x="0" y="196"/>
                  </a:lnTo>
                  <a:lnTo>
                    <a:pt x="1" y="206"/>
                  </a:lnTo>
                  <a:lnTo>
                    <a:pt x="20" y="206"/>
                  </a:lnTo>
                  <a:lnTo>
                    <a:pt x="23" y="206"/>
                  </a:lnTo>
                  <a:lnTo>
                    <a:pt x="24" y="201"/>
                  </a:lnTo>
                  <a:lnTo>
                    <a:pt x="17" y="197"/>
                  </a:lnTo>
                  <a:lnTo>
                    <a:pt x="17" y="182"/>
                  </a:lnTo>
                  <a:lnTo>
                    <a:pt x="18" y="180"/>
                  </a:lnTo>
                  <a:lnTo>
                    <a:pt x="35" y="185"/>
                  </a:lnTo>
                  <a:lnTo>
                    <a:pt x="34" y="194"/>
                  </a:lnTo>
                  <a:lnTo>
                    <a:pt x="28" y="196"/>
                  </a:lnTo>
                  <a:lnTo>
                    <a:pt x="29" y="203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28" y="207"/>
                  </a:lnTo>
                  <a:lnTo>
                    <a:pt x="28" y="222"/>
                  </a:lnTo>
                  <a:lnTo>
                    <a:pt x="30" y="221"/>
                  </a:lnTo>
                  <a:lnTo>
                    <a:pt x="32" y="213"/>
                  </a:lnTo>
                  <a:lnTo>
                    <a:pt x="32" y="212"/>
                  </a:lnTo>
                  <a:lnTo>
                    <a:pt x="34" y="206"/>
                  </a:lnTo>
                  <a:lnTo>
                    <a:pt x="35" y="196"/>
                  </a:lnTo>
                  <a:lnTo>
                    <a:pt x="36" y="195"/>
                  </a:lnTo>
                  <a:lnTo>
                    <a:pt x="38" y="196"/>
                  </a:lnTo>
                  <a:lnTo>
                    <a:pt x="44" y="197"/>
                  </a:lnTo>
                  <a:lnTo>
                    <a:pt x="44" y="198"/>
                  </a:lnTo>
                  <a:lnTo>
                    <a:pt x="47" y="200"/>
                  </a:lnTo>
                  <a:lnTo>
                    <a:pt x="44" y="208"/>
                  </a:lnTo>
                  <a:lnTo>
                    <a:pt x="41" y="220"/>
                  </a:lnTo>
                  <a:lnTo>
                    <a:pt x="41" y="230"/>
                  </a:lnTo>
                  <a:lnTo>
                    <a:pt x="49" y="231"/>
                  </a:lnTo>
                  <a:lnTo>
                    <a:pt x="52" y="230"/>
                  </a:lnTo>
                  <a:lnTo>
                    <a:pt x="52" y="228"/>
                  </a:lnTo>
                  <a:lnTo>
                    <a:pt x="54" y="227"/>
                  </a:lnTo>
                  <a:lnTo>
                    <a:pt x="55" y="222"/>
                  </a:lnTo>
                  <a:lnTo>
                    <a:pt x="55" y="220"/>
                  </a:lnTo>
                  <a:lnTo>
                    <a:pt x="55" y="218"/>
                  </a:lnTo>
                  <a:lnTo>
                    <a:pt x="55" y="213"/>
                  </a:lnTo>
                  <a:lnTo>
                    <a:pt x="60" y="208"/>
                  </a:lnTo>
                  <a:lnTo>
                    <a:pt x="62" y="207"/>
                  </a:lnTo>
                  <a:lnTo>
                    <a:pt x="70" y="207"/>
                  </a:lnTo>
                  <a:lnTo>
                    <a:pt x="73" y="208"/>
                  </a:lnTo>
                  <a:lnTo>
                    <a:pt x="76" y="209"/>
                  </a:lnTo>
                  <a:lnTo>
                    <a:pt x="79" y="212"/>
                  </a:lnTo>
                  <a:lnTo>
                    <a:pt x="79" y="215"/>
                  </a:lnTo>
                  <a:lnTo>
                    <a:pt x="78" y="219"/>
                  </a:lnTo>
                  <a:lnTo>
                    <a:pt x="74" y="226"/>
                  </a:lnTo>
                  <a:lnTo>
                    <a:pt x="72" y="234"/>
                  </a:lnTo>
                  <a:lnTo>
                    <a:pt x="71" y="236"/>
                  </a:lnTo>
                  <a:lnTo>
                    <a:pt x="72" y="239"/>
                  </a:lnTo>
                  <a:lnTo>
                    <a:pt x="70" y="243"/>
                  </a:lnTo>
                  <a:lnTo>
                    <a:pt x="68" y="244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0" y="246"/>
                  </a:lnTo>
                  <a:lnTo>
                    <a:pt x="54" y="254"/>
                  </a:lnTo>
                  <a:lnTo>
                    <a:pt x="50" y="254"/>
                  </a:lnTo>
                  <a:lnTo>
                    <a:pt x="48" y="254"/>
                  </a:lnTo>
                  <a:lnTo>
                    <a:pt x="46" y="251"/>
                  </a:lnTo>
                  <a:lnTo>
                    <a:pt x="44" y="254"/>
                  </a:lnTo>
                  <a:lnTo>
                    <a:pt x="46" y="260"/>
                  </a:lnTo>
                  <a:lnTo>
                    <a:pt x="46" y="262"/>
                  </a:lnTo>
                  <a:lnTo>
                    <a:pt x="43" y="261"/>
                  </a:lnTo>
                  <a:lnTo>
                    <a:pt x="42" y="260"/>
                  </a:lnTo>
                  <a:lnTo>
                    <a:pt x="42" y="261"/>
                  </a:lnTo>
                  <a:lnTo>
                    <a:pt x="43" y="264"/>
                  </a:lnTo>
                  <a:lnTo>
                    <a:pt x="42" y="268"/>
                  </a:lnTo>
                  <a:lnTo>
                    <a:pt x="42" y="269"/>
                  </a:lnTo>
                  <a:lnTo>
                    <a:pt x="44" y="272"/>
                  </a:lnTo>
                  <a:lnTo>
                    <a:pt x="41" y="275"/>
                  </a:lnTo>
                  <a:lnTo>
                    <a:pt x="40" y="273"/>
                  </a:lnTo>
                  <a:lnTo>
                    <a:pt x="38" y="276"/>
                  </a:lnTo>
                  <a:lnTo>
                    <a:pt x="36" y="275"/>
                  </a:lnTo>
                  <a:lnTo>
                    <a:pt x="34" y="278"/>
                  </a:lnTo>
                  <a:lnTo>
                    <a:pt x="34" y="281"/>
                  </a:lnTo>
                  <a:lnTo>
                    <a:pt x="31" y="285"/>
                  </a:lnTo>
                  <a:lnTo>
                    <a:pt x="30" y="293"/>
                  </a:lnTo>
                  <a:lnTo>
                    <a:pt x="29" y="296"/>
                  </a:lnTo>
                  <a:lnTo>
                    <a:pt x="34" y="297"/>
                  </a:lnTo>
                  <a:lnTo>
                    <a:pt x="43" y="296"/>
                  </a:lnTo>
                  <a:lnTo>
                    <a:pt x="44" y="299"/>
                  </a:lnTo>
                  <a:lnTo>
                    <a:pt x="44" y="300"/>
                  </a:lnTo>
                  <a:lnTo>
                    <a:pt x="61" y="303"/>
                  </a:lnTo>
                  <a:lnTo>
                    <a:pt x="64" y="308"/>
                  </a:lnTo>
                  <a:lnTo>
                    <a:pt x="71" y="306"/>
                  </a:lnTo>
                  <a:lnTo>
                    <a:pt x="74" y="305"/>
                  </a:lnTo>
                  <a:lnTo>
                    <a:pt x="82" y="308"/>
                  </a:lnTo>
                  <a:lnTo>
                    <a:pt x="86" y="308"/>
                  </a:lnTo>
                  <a:lnTo>
                    <a:pt x="86" y="304"/>
                  </a:lnTo>
                  <a:lnTo>
                    <a:pt x="84" y="296"/>
                  </a:lnTo>
                  <a:lnTo>
                    <a:pt x="88" y="292"/>
                  </a:lnTo>
                  <a:lnTo>
                    <a:pt x="91" y="294"/>
                  </a:lnTo>
                  <a:lnTo>
                    <a:pt x="97" y="294"/>
                  </a:lnTo>
                  <a:lnTo>
                    <a:pt x="101" y="293"/>
                  </a:lnTo>
                  <a:lnTo>
                    <a:pt x="102" y="291"/>
                  </a:lnTo>
                  <a:lnTo>
                    <a:pt x="109" y="290"/>
                  </a:lnTo>
                  <a:lnTo>
                    <a:pt x="110" y="285"/>
                  </a:lnTo>
                  <a:lnTo>
                    <a:pt x="112" y="284"/>
                  </a:lnTo>
                  <a:lnTo>
                    <a:pt x="114" y="286"/>
                  </a:lnTo>
                  <a:lnTo>
                    <a:pt x="114" y="290"/>
                  </a:lnTo>
                  <a:lnTo>
                    <a:pt x="115" y="288"/>
                  </a:lnTo>
                  <a:lnTo>
                    <a:pt x="115" y="284"/>
                  </a:lnTo>
                  <a:lnTo>
                    <a:pt x="116" y="278"/>
                  </a:lnTo>
                  <a:lnTo>
                    <a:pt x="114" y="276"/>
                  </a:lnTo>
                  <a:lnTo>
                    <a:pt x="112" y="275"/>
                  </a:lnTo>
                  <a:lnTo>
                    <a:pt x="108" y="272"/>
                  </a:lnTo>
                  <a:lnTo>
                    <a:pt x="107" y="269"/>
                  </a:lnTo>
                  <a:lnTo>
                    <a:pt x="103" y="267"/>
                  </a:lnTo>
                  <a:lnTo>
                    <a:pt x="96" y="261"/>
                  </a:lnTo>
                  <a:lnTo>
                    <a:pt x="95" y="257"/>
                  </a:lnTo>
                  <a:lnTo>
                    <a:pt x="94" y="246"/>
                  </a:lnTo>
                  <a:lnTo>
                    <a:pt x="95" y="242"/>
                  </a:lnTo>
                  <a:lnTo>
                    <a:pt x="98" y="237"/>
                  </a:lnTo>
                  <a:lnTo>
                    <a:pt x="103" y="232"/>
                  </a:lnTo>
                  <a:lnTo>
                    <a:pt x="110" y="228"/>
                  </a:lnTo>
                  <a:lnTo>
                    <a:pt x="114" y="226"/>
                  </a:lnTo>
                  <a:lnTo>
                    <a:pt x="116" y="224"/>
                  </a:lnTo>
                  <a:lnTo>
                    <a:pt x="120" y="219"/>
                  </a:lnTo>
                  <a:lnTo>
                    <a:pt x="122" y="220"/>
                  </a:lnTo>
                  <a:lnTo>
                    <a:pt x="124" y="219"/>
                  </a:lnTo>
                  <a:lnTo>
                    <a:pt x="127" y="218"/>
                  </a:lnTo>
                  <a:lnTo>
                    <a:pt x="131" y="215"/>
                  </a:lnTo>
                  <a:lnTo>
                    <a:pt x="132" y="214"/>
                  </a:lnTo>
                  <a:lnTo>
                    <a:pt x="136" y="214"/>
                  </a:lnTo>
                  <a:lnTo>
                    <a:pt x="137" y="213"/>
                  </a:lnTo>
                  <a:lnTo>
                    <a:pt x="138" y="210"/>
                  </a:lnTo>
                  <a:lnTo>
                    <a:pt x="142" y="207"/>
                  </a:lnTo>
                  <a:lnTo>
                    <a:pt x="143" y="206"/>
                  </a:lnTo>
                  <a:lnTo>
                    <a:pt x="144" y="206"/>
                  </a:lnTo>
                  <a:lnTo>
                    <a:pt x="149" y="212"/>
                  </a:lnTo>
                  <a:lnTo>
                    <a:pt x="155" y="214"/>
                  </a:lnTo>
                  <a:lnTo>
                    <a:pt x="155" y="216"/>
                  </a:lnTo>
                  <a:lnTo>
                    <a:pt x="156" y="219"/>
                  </a:lnTo>
                  <a:lnTo>
                    <a:pt x="158" y="221"/>
                  </a:lnTo>
                  <a:lnTo>
                    <a:pt x="162" y="225"/>
                  </a:lnTo>
                  <a:lnTo>
                    <a:pt x="163" y="228"/>
                  </a:lnTo>
                  <a:lnTo>
                    <a:pt x="162" y="232"/>
                  </a:lnTo>
                  <a:lnTo>
                    <a:pt x="163" y="234"/>
                  </a:lnTo>
                  <a:lnTo>
                    <a:pt x="167" y="236"/>
                  </a:lnTo>
                  <a:lnTo>
                    <a:pt x="169" y="238"/>
                  </a:lnTo>
                  <a:lnTo>
                    <a:pt x="173" y="239"/>
                  </a:lnTo>
                  <a:lnTo>
                    <a:pt x="174" y="240"/>
                  </a:lnTo>
                  <a:lnTo>
                    <a:pt x="178" y="238"/>
                  </a:lnTo>
                  <a:lnTo>
                    <a:pt x="180" y="238"/>
                  </a:lnTo>
                  <a:lnTo>
                    <a:pt x="182" y="238"/>
                  </a:lnTo>
                  <a:lnTo>
                    <a:pt x="186" y="240"/>
                  </a:lnTo>
                  <a:lnTo>
                    <a:pt x="191" y="243"/>
                  </a:lnTo>
                  <a:lnTo>
                    <a:pt x="193" y="248"/>
                  </a:lnTo>
                  <a:lnTo>
                    <a:pt x="197" y="249"/>
                  </a:lnTo>
                  <a:lnTo>
                    <a:pt x="202" y="249"/>
                  </a:lnTo>
                  <a:lnTo>
                    <a:pt x="204" y="245"/>
                  </a:lnTo>
                  <a:lnTo>
                    <a:pt x="205" y="243"/>
                  </a:lnTo>
                  <a:lnTo>
                    <a:pt x="210" y="234"/>
                  </a:lnTo>
                  <a:lnTo>
                    <a:pt x="210" y="226"/>
                  </a:lnTo>
                  <a:lnTo>
                    <a:pt x="211" y="222"/>
                  </a:lnTo>
                  <a:lnTo>
                    <a:pt x="211" y="214"/>
                  </a:lnTo>
                  <a:lnTo>
                    <a:pt x="211" y="213"/>
                  </a:lnTo>
                  <a:lnTo>
                    <a:pt x="210" y="213"/>
                  </a:lnTo>
                  <a:lnTo>
                    <a:pt x="208" y="210"/>
                  </a:lnTo>
                  <a:lnTo>
                    <a:pt x="205" y="207"/>
                  </a:lnTo>
                  <a:lnTo>
                    <a:pt x="205" y="203"/>
                  </a:lnTo>
                  <a:lnTo>
                    <a:pt x="206" y="202"/>
                  </a:lnTo>
                  <a:lnTo>
                    <a:pt x="210" y="198"/>
                  </a:lnTo>
                  <a:lnTo>
                    <a:pt x="211" y="194"/>
                  </a:lnTo>
                  <a:lnTo>
                    <a:pt x="210" y="189"/>
                  </a:lnTo>
                  <a:lnTo>
                    <a:pt x="210" y="186"/>
                  </a:lnTo>
                  <a:lnTo>
                    <a:pt x="209" y="184"/>
                  </a:lnTo>
                  <a:lnTo>
                    <a:pt x="208" y="184"/>
                  </a:lnTo>
                  <a:lnTo>
                    <a:pt x="204" y="183"/>
                  </a:lnTo>
                  <a:lnTo>
                    <a:pt x="202" y="179"/>
                  </a:lnTo>
                  <a:lnTo>
                    <a:pt x="199" y="178"/>
                  </a:lnTo>
                  <a:lnTo>
                    <a:pt x="198" y="185"/>
                  </a:lnTo>
                  <a:lnTo>
                    <a:pt x="196" y="189"/>
                  </a:lnTo>
                  <a:lnTo>
                    <a:pt x="188" y="195"/>
                  </a:lnTo>
                  <a:lnTo>
                    <a:pt x="187" y="197"/>
                  </a:lnTo>
                  <a:lnTo>
                    <a:pt x="185" y="197"/>
                  </a:lnTo>
                  <a:lnTo>
                    <a:pt x="180" y="195"/>
                  </a:lnTo>
                  <a:lnTo>
                    <a:pt x="179" y="195"/>
                  </a:lnTo>
                  <a:lnTo>
                    <a:pt x="179" y="200"/>
                  </a:lnTo>
                  <a:lnTo>
                    <a:pt x="176" y="201"/>
                  </a:lnTo>
                  <a:lnTo>
                    <a:pt x="174" y="198"/>
                  </a:lnTo>
                  <a:lnTo>
                    <a:pt x="172" y="192"/>
                  </a:lnTo>
                  <a:lnTo>
                    <a:pt x="164" y="185"/>
                  </a:lnTo>
                  <a:lnTo>
                    <a:pt x="161" y="184"/>
                  </a:lnTo>
                  <a:lnTo>
                    <a:pt x="158" y="182"/>
                  </a:lnTo>
                  <a:lnTo>
                    <a:pt x="155" y="182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0" y="179"/>
                  </a:lnTo>
                  <a:lnTo>
                    <a:pt x="144" y="173"/>
                  </a:lnTo>
                  <a:lnTo>
                    <a:pt x="144" y="170"/>
                  </a:lnTo>
                  <a:lnTo>
                    <a:pt x="142" y="167"/>
                  </a:lnTo>
                  <a:lnTo>
                    <a:pt x="142" y="152"/>
                  </a:lnTo>
                  <a:lnTo>
                    <a:pt x="140" y="149"/>
                  </a:lnTo>
                  <a:lnTo>
                    <a:pt x="138" y="148"/>
                  </a:lnTo>
                  <a:lnTo>
                    <a:pt x="134" y="147"/>
                  </a:lnTo>
                  <a:lnTo>
                    <a:pt x="134" y="144"/>
                  </a:lnTo>
                  <a:lnTo>
                    <a:pt x="134" y="143"/>
                  </a:lnTo>
                  <a:lnTo>
                    <a:pt x="138" y="140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6" y="135"/>
                  </a:lnTo>
                  <a:lnTo>
                    <a:pt x="152" y="132"/>
                  </a:lnTo>
                  <a:lnTo>
                    <a:pt x="160" y="131"/>
                  </a:lnTo>
                  <a:lnTo>
                    <a:pt x="167" y="130"/>
                  </a:lnTo>
                  <a:lnTo>
                    <a:pt x="175" y="128"/>
                  </a:lnTo>
                  <a:lnTo>
                    <a:pt x="178" y="125"/>
                  </a:lnTo>
                  <a:lnTo>
                    <a:pt x="194" y="106"/>
                  </a:lnTo>
                  <a:lnTo>
                    <a:pt x="198" y="101"/>
                  </a:lnTo>
                  <a:lnTo>
                    <a:pt x="211" y="88"/>
                  </a:lnTo>
                  <a:lnTo>
                    <a:pt x="211" y="87"/>
                  </a:lnTo>
                  <a:lnTo>
                    <a:pt x="209" y="77"/>
                  </a:lnTo>
                  <a:lnTo>
                    <a:pt x="209" y="72"/>
                  </a:lnTo>
                  <a:lnTo>
                    <a:pt x="209" y="71"/>
                  </a:lnTo>
                  <a:lnTo>
                    <a:pt x="210" y="69"/>
                  </a:lnTo>
                  <a:lnTo>
                    <a:pt x="218" y="70"/>
                  </a:lnTo>
                  <a:lnTo>
                    <a:pt x="222" y="66"/>
                  </a:lnTo>
                  <a:lnTo>
                    <a:pt x="222" y="63"/>
                  </a:lnTo>
                  <a:lnTo>
                    <a:pt x="223" y="56"/>
                  </a:lnTo>
                  <a:lnTo>
                    <a:pt x="226" y="54"/>
                  </a:lnTo>
                  <a:lnTo>
                    <a:pt x="232" y="50"/>
                  </a:lnTo>
                  <a:lnTo>
                    <a:pt x="234" y="48"/>
                  </a:lnTo>
                  <a:lnTo>
                    <a:pt x="235" y="47"/>
                  </a:lnTo>
                  <a:lnTo>
                    <a:pt x="234" y="46"/>
                  </a:lnTo>
                  <a:lnTo>
                    <a:pt x="233" y="45"/>
                  </a:lnTo>
                  <a:lnTo>
                    <a:pt x="233" y="41"/>
                  </a:lnTo>
                  <a:lnTo>
                    <a:pt x="232" y="40"/>
                  </a:lnTo>
                  <a:lnTo>
                    <a:pt x="229" y="41"/>
                  </a:lnTo>
                  <a:lnTo>
                    <a:pt x="227" y="44"/>
                  </a:lnTo>
                  <a:lnTo>
                    <a:pt x="223" y="42"/>
                  </a:lnTo>
                  <a:lnTo>
                    <a:pt x="217" y="39"/>
                  </a:lnTo>
                  <a:lnTo>
                    <a:pt x="210" y="29"/>
                  </a:lnTo>
                  <a:lnTo>
                    <a:pt x="206" y="22"/>
                  </a:lnTo>
                  <a:lnTo>
                    <a:pt x="204" y="22"/>
                  </a:lnTo>
                  <a:lnTo>
                    <a:pt x="203" y="23"/>
                  </a:lnTo>
                  <a:lnTo>
                    <a:pt x="196" y="24"/>
                  </a:lnTo>
                  <a:lnTo>
                    <a:pt x="193" y="24"/>
                  </a:lnTo>
                  <a:lnTo>
                    <a:pt x="191" y="27"/>
                  </a:lnTo>
                  <a:lnTo>
                    <a:pt x="188" y="26"/>
                  </a:lnTo>
                  <a:lnTo>
                    <a:pt x="186" y="26"/>
                  </a:lnTo>
                  <a:lnTo>
                    <a:pt x="185" y="23"/>
                  </a:lnTo>
                  <a:lnTo>
                    <a:pt x="185" y="22"/>
                  </a:lnTo>
                  <a:lnTo>
                    <a:pt x="185" y="18"/>
                  </a:lnTo>
                  <a:lnTo>
                    <a:pt x="184" y="17"/>
                  </a:lnTo>
                  <a:lnTo>
                    <a:pt x="184" y="16"/>
                  </a:lnTo>
                  <a:lnTo>
                    <a:pt x="184" y="15"/>
                  </a:lnTo>
                  <a:lnTo>
                    <a:pt x="181" y="16"/>
                  </a:lnTo>
                  <a:lnTo>
                    <a:pt x="179" y="17"/>
                  </a:lnTo>
                  <a:lnTo>
                    <a:pt x="178" y="17"/>
                  </a:lnTo>
                  <a:lnTo>
                    <a:pt x="176" y="16"/>
                  </a:lnTo>
                  <a:lnTo>
                    <a:pt x="175" y="14"/>
                  </a:lnTo>
                  <a:lnTo>
                    <a:pt x="175" y="11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54" y="5"/>
                  </a:lnTo>
                  <a:lnTo>
                    <a:pt x="150" y="4"/>
                  </a:lnTo>
                  <a:lnTo>
                    <a:pt x="145" y="3"/>
                  </a:lnTo>
                  <a:lnTo>
                    <a:pt x="134" y="0"/>
                  </a:lnTo>
                  <a:lnTo>
                    <a:pt x="116" y="4"/>
                  </a:lnTo>
                  <a:lnTo>
                    <a:pt x="113" y="4"/>
                  </a:lnTo>
                  <a:lnTo>
                    <a:pt x="109" y="5"/>
                  </a:lnTo>
                  <a:lnTo>
                    <a:pt x="113" y="10"/>
                  </a:lnTo>
                  <a:lnTo>
                    <a:pt x="116" y="18"/>
                  </a:lnTo>
                  <a:lnTo>
                    <a:pt x="121" y="23"/>
                  </a:lnTo>
                  <a:lnTo>
                    <a:pt x="125" y="34"/>
                  </a:lnTo>
                  <a:lnTo>
                    <a:pt x="126" y="47"/>
                  </a:lnTo>
                  <a:lnTo>
                    <a:pt x="126" y="57"/>
                  </a:lnTo>
                  <a:lnTo>
                    <a:pt x="124" y="59"/>
                  </a:lnTo>
                  <a:lnTo>
                    <a:pt x="120" y="58"/>
                  </a:lnTo>
                  <a:lnTo>
                    <a:pt x="114" y="59"/>
                  </a:lnTo>
                  <a:lnTo>
                    <a:pt x="109" y="59"/>
                  </a:lnTo>
                  <a:lnTo>
                    <a:pt x="104" y="60"/>
                  </a:lnTo>
                  <a:lnTo>
                    <a:pt x="102" y="62"/>
                  </a:lnTo>
                  <a:lnTo>
                    <a:pt x="97" y="60"/>
                  </a:lnTo>
                  <a:lnTo>
                    <a:pt x="86" y="59"/>
                  </a:lnTo>
                  <a:lnTo>
                    <a:pt x="79" y="58"/>
                  </a:lnTo>
                  <a:lnTo>
                    <a:pt x="72" y="57"/>
                  </a:lnTo>
                  <a:lnTo>
                    <a:pt x="65" y="56"/>
                  </a:lnTo>
                  <a:lnTo>
                    <a:pt x="58" y="57"/>
                  </a:lnTo>
                  <a:lnTo>
                    <a:pt x="56" y="59"/>
                  </a:lnTo>
                  <a:lnTo>
                    <a:pt x="55" y="64"/>
                  </a:lnTo>
                  <a:lnTo>
                    <a:pt x="54" y="66"/>
                  </a:lnTo>
                  <a:lnTo>
                    <a:pt x="46" y="71"/>
                  </a:lnTo>
                  <a:lnTo>
                    <a:pt x="44" y="75"/>
                  </a:lnTo>
                  <a:lnTo>
                    <a:pt x="41" y="81"/>
                  </a:lnTo>
                  <a:lnTo>
                    <a:pt x="38" y="81"/>
                  </a:lnTo>
                  <a:lnTo>
                    <a:pt x="30" y="84"/>
                  </a:lnTo>
                  <a:lnTo>
                    <a:pt x="29" y="87"/>
                  </a:lnTo>
                  <a:lnTo>
                    <a:pt x="25" y="98"/>
                  </a:lnTo>
                  <a:lnTo>
                    <a:pt x="26" y="104"/>
                  </a:lnTo>
                  <a:lnTo>
                    <a:pt x="25" y="110"/>
                  </a:lnTo>
                  <a:lnTo>
                    <a:pt x="28" y="113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8" y="117"/>
                  </a:lnTo>
                  <a:lnTo>
                    <a:pt x="17" y="120"/>
                  </a:lnTo>
                  <a:lnTo>
                    <a:pt x="11" y="123"/>
                  </a:lnTo>
                  <a:lnTo>
                    <a:pt x="10" y="125"/>
                  </a:lnTo>
                  <a:lnTo>
                    <a:pt x="6" y="135"/>
                  </a:lnTo>
                  <a:lnTo>
                    <a:pt x="6" y="144"/>
                  </a:lnTo>
                  <a:lnTo>
                    <a:pt x="6" y="147"/>
                  </a:lnTo>
                  <a:lnTo>
                    <a:pt x="2" y="152"/>
                  </a:lnTo>
                  <a:lnTo>
                    <a:pt x="0" y="19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21" name="Freeform 254"/>
            <p:cNvSpPr>
              <a:spLocks/>
            </p:cNvSpPr>
            <p:nvPr/>
          </p:nvSpPr>
          <p:spPr bwMode="auto">
            <a:xfrm>
              <a:off x="7135439" y="5318150"/>
              <a:ext cx="685043" cy="428531"/>
            </a:xfrm>
            <a:custGeom>
              <a:avLst/>
              <a:gdLst>
                <a:gd name="T0" fmla="*/ 255 w 339"/>
                <a:gd name="T1" fmla="*/ 12331 h 225"/>
                <a:gd name="T2" fmla="*/ 888 w 339"/>
                <a:gd name="T3" fmla="*/ 11801 h 225"/>
                <a:gd name="T4" fmla="*/ 1226 w 339"/>
                <a:gd name="T5" fmla="*/ 11185 h 225"/>
                <a:gd name="T6" fmla="*/ 1694 w 339"/>
                <a:gd name="T7" fmla="*/ 9893 h 225"/>
                <a:gd name="T8" fmla="*/ 993 w 339"/>
                <a:gd name="T9" fmla="*/ 8411 h 225"/>
                <a:gd name="T10" fmla="*/ 284 w 339"/>
                <a:gd name="T11" fmla="*/ 6142 h 225"/>
                <a:gd name="T12" fmla="*/ 705 w 339"/>
                <a:gd name="T13" fmla="*/ 4453 h 225"/>
                <a:gd name="T14" fmla="*/ 1060 w 339"/>
                <a:gd name="T15" fmla="*/ 4496 h 225"/>
                <a:gd name="T16" fmla="*/ 1764 w 339"/>
                <a:gd name="T17" fmla="*/ 3842 h 225"/>
                <a:gd name="T18" fmla="*/ 2652 w 339"/>
                <a:gd name="T19" fmla="*/ 4269 h 225"/>
                <a:gd name="T20" fmla="*/ 2748 w 339"/>
                <a:gd name="T21" fmla="*/ 3598 h 225"/>
                <a:gd name="T22" fmla="*/ 3248 w 339"/>
                <a:gd name="T23" fmla="*/ 2234 h 225"/>
                <a:gd name="T24" fmla="*/ 4154 w 339"/>
                <a:gd name="T25" fmla="*/ 3842 h 225"/>
                <a:gd name="T26" fmla="*/ 4412 w 339"/>
                <a:gd name="T27" fmla="*/ 4063 h 225"/>
                <a:gd name="T28" fmla="*/ 4795 w 339"/>
                <a:gd name="T29" fmla="*/ 3390 h 225"/>
                <a:gd name="T30" fmla="*/ 5683 w 339"/>
                <a:gd name="T31" fmla="*/ 2905 h 225"/>
                <a:gd name="T32" fmla="*/ 6640 w 339"/>
                <a:gd name="T33" fmla="*/ 2589 h 225"/>
                <a:gd name="T34" fmla="*/ 7340 w 339"/>
                <a:gd name="T35" fmla="*/ 1837 h 225"/>
                <a:gd name="T36" fmla="*/ 7758 w 339"/>
                <a:gd name="T37" fmla="*/ 1252 h 225"/>
                <a:gd name="T38" fmla="*/ 8146 w 339"/>
                <a:gd name="T39" fmla="*/ 132 h 225"/>
                <a:gd name="T40" fmla="*/ 9101 w 339"/>
                <a:gd name="T41" fmla="*/ 671 h 225"/>
                <a:gd name="T42" fmla="*/ 9560 w 339"/>
                <a:gd name="T43" fmla="*/ 1837 h 225"/>
                <a:gd name="T44" fmla="*/ 10006 w 339"/>
                <a:gd name="T45" fmla="*/ 2589 h 225"/>
                <a:gd name="T46" fmla="*/ 11218 w 339"/>
                <a:gd name="T47" fmla="*/ 2905 h 225"/>
                <a:gd name="T48" fmla="*/ 11218 w 339"/>
                <a:gd name="T49" fmla="*/ 4997 h 225"/>
                <a:gd name="T50" fmla="*/ 12212 w 339"/>
                <a:gd name="T51" fmla="*/ 6686 h 225"/>
                <a:gd name="T52" fmla="*/ 13967 w 339"/>
                <a:gd name="T53" fmla="*/ 5313 h 225"/>
                <a:gd name="T54" fmla="*/ 14404 w 339"/>
                <a:gd name="T55" fmla="*/ 5872 h 225"/>
                <a:gd name="T56" fmla="*/ 14153 w 339"/>
                <a:gd name="T57" fmla="*/ 6295 h 225"/>
                <a:gd name="T58" fmla="*/ 15368 w 339"/>
                <a:gd name="T59" fmla="*/ 7802 h 225"/>
                <a:gd name="T60" fmla="*/ 16519 w 339"/>
                <a:gd name="T61" fmla="*/ 8411 h 225"/>
                <a:gd name="T62" fmla="*/ 19898 w 339"/>
                <a:gd name="T63" fmla="*/ 8523 h 225"/>
                <a:gd name="T64" fmla="*/ 18825 w 339"/>
                <a:gd name="T65" fmla="*/ 14467 h 225"/>
                <a:gd name="T66" fmla="*/ 17261 w 339"/>
                <a:gd name="T67" fmla="*/ 13929 h 225"/>
                <a:gd name="T68" fmla="*/ 16735 w 339"/>
                <a:gd name="T69" fmla="*/ 13626 h 225"/>
                <a:gd name="T70" fmla="*/ 16804 w 339"/>
                <a:gd name="T71" fmla="*/ 12874 h 225"/>
                <a:gd name="T72" fmla="*/ 16368 w 339"/>
                <a:gd name="T73" fmla="*/ 13275 h 225"/>
                <a:gd name="T74" fmla="*/ 16206 w 339"/>
                <a:gd name="T75" fmla="*/ 13094 h 225"/>
                <a:gd name="T76" fmla="*/ 16096 w 339"/>
                <a:gd name="T77" fmla="*/ 12737 h 225"/>
                <a:gd name="T78" fmla="*/ 15561 w 339"/>
                <a:gd name="T79" fmla="*/ 12630 h 225"/>
                <a:gd name="T80" fmla="*/ 15110 w 339"/>
                <a:gd name="T81" fmla="*/ 13275 h 225"/>
                <a:gd name="T82" fmla="*/ 15306 w 339"/>
                <a:gd name="T83" fmla="*/ 13929 h 225"/>
                <a:gd name="T84" fmla="*/ 14672 w 339"/>
                <a:gd name="T85" fmla="*/ 14090 h 225"/>
                <a:gd name="T86" fmla="*/ 14251 w 339"/>
                <a:gd name="T87" fmla="*/ 14238 h 225"/>
                <a:gd name="T88" fmla="*/ 13716 w 339"/>
                <a:gd name="T89" fmla="*/ 14924 h 225"/>
                <a:gd name="T90" fmla="*/ 13330 w 339"/>
                <a:gd name="T91" fmla="*/ 15327 h 225"/>
                <a:gd name="T92" fmla="*/ 12656 w 339"/>
                <a:gd name="T93" fmla="*/ 15535 h 225"/>
                <a:gd name="T94" fmla="*/ 12019 w 339"/>
                <a:gd name="T95" fmla="*/ 15852 h 225"/>
                <a:gd name="T96" fmla="*/ 10894 w 339"/>
                <a:gd name="T97" fmla="*/ 16472 h 225"/>
                <a:gd name="T98" fmla="*/ 10540 w 339"/>
                <a:gd name="T99" fmla="*/ 16785 h 225"/>
                <a:gd name="T100" fmla="*/ 10159 w 339"/>
                <a:gd name="T101" fmla="*/ 17016 h 225"/>
                <a:gd name="T102" fmla="*/ 9560 w 339"/>
                <a:gd name="T103" fmla="*/ 17143 h 225"/>
                <a:gd name="T104" fmla="*/ 8758 w 339"/>
                <a:gd name="T105" fmla="*/ 17250 h 225"/>
                <a:gd name="T106" fmla="*/ 7700 w 339"/>
                <a:gd name="T107" fmla="*/ 16834 h 225"/>
                <a:gd name="T108" fmla="*/ 6705 w 339"/>
                <a:gd name="T109" fmla="*/ 16312 h 225"/>
                <a:gd name="T110" fmla="*/ 6167 w 339"/>
                <a:gd name="T111" fmla="*/ 15852 h 225"/>
                <a:gd name="T112" fmla="*/ 5113 w 339"/>
                <a:gd name="T113" fmla="*/ 15766 h 225"/>
                <a:gd name="T114" fmla="*/ 4154 w 339"/>
                <a:gd name="T115" fmla="*/ 15535 h 225"/>
                <a:gd name="T116" fmla="*/ 3095 w 339"/>
                <a:gd name="T117" fmla="*/ 15203 h 225"/>
                <a:gd name="T118" fmla="*/ 2552 w 339"/>
                <a:gd name="T119" fmla="*/ 14706 h 225"/>
                <a:gd name="T120" fmla="*/ 1594 w 339"/>
                <a:gd name="T121" fmla="*/ 14090 h 225"/>
                <a:gd name="T122" fmla="*/ 284 w 339"/>
                <a:gd name="T123" fmla="*/ 13626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9"/>
                <a:gd name="T187" fmla="*/ 0 h 225"/>
                <a:gd name="T188" fmla="*/ 339 w 339"/>
                <a:gd name="T189" fmla="*/ 225 h 2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9" h="225">
                  <a:moveTo>
                    <a:pt x="0" y="172"/>
                  </a:moveTo>
                  <a:lnTo>
                    <a:pt x="3" y="171"/>
                  </a:lnTo>
                  <a:lnTo>
                    <a:pt x="3" y="170"/>
                  </a:lnTo>
                  <a:lnTo>
                    <a:pt x="1" y="168"/>
                  </a:lnTo>
                  <a:lnTo>
                    <a:pt x="1" y="164"/>
                  </a:lnTo>
                  <a:lnTo>
                    <a:pt x="4" y="161"/>
                  </a:lnTo>
                  <a:lnTo>
                    <a:pt x="7" y="160"/>
                  </a:lnTo>
                  <a:lnTo>
                    <a:pt x="9" y="160"/>
                  </a:lnTo>
                  <a:lnTo>
                    <a:pt x="10" y="160"/>
                  </a:lnTo>
                  <a:lnTo>
                    <a:pt x="12" y="158"/>
                  </a:lnTo>
                  <a:lnTo>
                    <a:pt x="15" y="155"/>
                  </a:lnTo>
                  <a:lnTo>
                    <a:pt x="15" y="154"/>
                  </a:lnTo>
                  <a:lnTo>
                    <a:pt x="12" y="149"/>
                  </a:lnTo>
                  <a:lnTo>
                    <a:pt x="15" y="148"/>
                  </a:lnTo>
                  <a:lnTo>
                    <a:pt x="16" y="149"/>
                  </a:lnTo>
                  <a:lnTo>
                    <a:pt x="17" y="148"/>
                  </a:lnTo>
                  <a:lnTo>
                    <a:pt x="19" y="147"/>
                  </a:lnTo>
                  <a:lnTo>
                    <a:pt x="21" y="146"/>
                  </a:lnTo>
                  <a:lnTo>
                    <a:pt x="22" y="144"/>
                  </a:lnTo>
                  <a:lnTo>
                    <a:pt x="23" y="142"/>
                  </a:lnTo>
                  <a:lnTo>
                    <a:pt x="25" y="136"/>
                  </a:lnTo>
                  <a:lnTo>
                    <a:pt x="25" y="132"/>
                  </a:lnTo>
                  <a:lnTo>
                    <a:pt x="28" y="130"/>
                  </a:lnTo>
                  <a:lnTo>
                    <a:pt x="29" y="129"/>
                  </a:lnTo>
                  <a:lnTo>
                    <a:pt x="28" y="124"/>
                  </a:lnTo>
                  <a:lnTo>
                    <a:pt x="23" y="122"/>
                  </a:lnTo>
                  <a:lnTo>
                    <a:pt x="22" y="122"/>
                  </a:lnTo>
                  <a:lnTo>
                    <a:pt x="19" y="119"/>
                  </a:lnTo>
                  <a:lnTo>
                    <a:pt x="18" y="118"/>
                  </a:lnTo>
                  <a:lnTo>
                    <a:pt x="17" y="110"/>
                  </a:lnTo>
                  <a:lnTo>
                    <a:pt x="15" y="108"/>
                  </a:lnTo>
                  <a:lnTo>
                    <a:pt x="11" y="108"/>
                  </a:lnTo>
                  <a:lnTo>
                    <a:pt x="9" y="87"/>
                  </a:lnTo>
                  <a:lnTo>
                    <a:pt x="7" y="84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7" y="66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3" y="57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9" y="52"/>
                  </a:lnTo>
                  <a:lnTo>
                    <a:pt x="22" y="50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8" y="51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5" y="53"/>
                  </a:lnTo>
                  <a:lnTo>
                    <a:pt x="40" y="53"/>
                  </a:lnTo>
                  <a:lnTo>
                    <a:pt x="41" y="53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51" y="52"/>
                  </a:lnTo>
                  <a:lnTo>
                    <a:pt x="51" y="51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5" y="42"/>
                  </a:lnTo>
                  <a:lnTo>
                    <a:pt x="49" y="33"/>
                  </a:lnTo>
                  <a:lnTo>
                    <a:pt x="52" y="32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61" y="28"/>
                  </a:lnTo>
                  <a:lnTo>
                    <a:pt x="63" y="29"/>
                  </a:lnTo>
                  <a:lnTo>
                    <a:pt x="61" y="38"/>
                  </a:lnTo>
                  <a:lnTo>
                    <a:pt x="66" y="42"/>
                  </a:lnTo>
                  <a:lnTo>
                    <a:pt x="69" y="48"/>
                  </a:lnTo>
                  <a:lnTo>
                    <a:pt x="71" y="50"/>
                  </a:lnTo>
                  <a:lnTo>
                    <a:pt x="72" y="50"/>
                  </a:lnTo>
                  <a:lnTo>
                    <a:pt x="72" y="48"/>
                  </a:lnTo>
                  <a:lnTo>
                    <a:pt x="72" y="46"/>
                  </a:lnTo>
                  <a:lnTo>
                    <a:pt x="75" y="50"/>
                  </a:lnTo>
                  <a:lnTo>
                    <a:pt x="73" y="51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6" y="50"/>
                  </a:lnTo>
                  <a:lnTo>
                    <a:pt x="76" y="47"/>
                  </a:lnTo>
                  <a:lnTo>
                    <a:pt x="78" y="45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4" y="41"/>
                  </a:lnTo>
                  <a:lnTo>
                    <a:pt x="87" y="40"/>
                  </a:lnTo>
                  <a:lnTo>
                    <a:pt x="89" y="39"/>
                  </a:lnTo>
                  <a:lnTo>
                    <a:pt x="93" y="38"/>
                  </a:lnTo>
                  <a:lnTo>
                    <a:pt x="96" y="38"/>
                  </a:lnTo>
                  <a:lnTo>
                    <a:pt x="97" y="38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5" y="40"/>
                  </a:lnTo>
                  <a:lnTo>
                    <a:pt x="106" y="38"/>
                  </a:lnTo>
                  <a:lnTo>
                    <a:pt x="109" y="35"/>
                  </a:lnTo>
                  <a:lnTo>
                    <a:pt x="113" y="34"/>
                  </a:lnTo>
                  <a:lnTo>
                    <a:pt x="117" y="33"/>
                  </a:lnTo>
                  <a:lnTo>
                    <a:pt x="119" y="33"/>
                  </a:lnTo>
                  <a:lnTo>
                    <a:pt x="120" y="32"/>
                  </a:lnTo>
                  <a:lnTo>
                    <a:pt x="121" y="30"/>
                  </a:lnTo>
                  <a:lnTo>
                    <a:pt x="124" y="24"/>
                  </a:lnTo>
                  <a:lnTo>
                    <a:pt x="125" y="24"/>
                  </a:lnTo>
                  <a:lnTo>
                    <a:pt x="126" y="23"/>
                  </a:lnTo>
                  <a:lnTo>
                    <a:pt x="127" y="21"/>
                  </a:lnTo>
                  <a:lnTo>
                    <a:pt x="130" y="20"/>
                  </a:lnTo>
                  <a:lnTo>
                    <a:pt x="131" y="20"/>
                  </a:lnTo>
                  <a:lnTo>
                    <a:pt x="131" y="18"/>
                  </a:lnTo>
                  <a:lnTo>
                    <a:pt x="132" y="16"/>
                  </a:lnTo>
                  <a:lnTo>
                    <a:pt x="136" y="10"/>
                  </a:lnTo>
                  <a:lnTo>
                    <a:pt x="136" y="8"/>
                  </a:lnTo>
                  <a:lnTo>
                    <a:pt x="136" y="5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39" y="2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8" y="5"/>
                  </a:lnTo>
                  <a:lnTo>
                    <a:pt x="150" y="8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60" y="11"/>
                  </a:lnTo>
                  <a:lnTo>
                    <a:pt x="160" y="12"/>
                  </a:lnTo>
                  <a:lnTo>
                    <a:pt x="162" y="17"/>
                  </a:lnTo>
                  <a:lnTo>
                    <a:pt x="162" y="18"/>
                  </a:lnTo>
                  <a:lnTo>
                    <a:pt x="163" y="21"/>
                  </a:lnTo>
                  <a:lnTo>
                    <a:pt x="163" y="24"/>
                  </a:lnTo>
                  <a:lnTo>
                    <a:pt x="165" y="26"/>
                  </a:lnTo>
                  <a:lnTo>
                    <a:pt x="166" y="27"/>
                  </a:lnTo>
                  <a:lnTo>
                    <a:pt x="171" y="29"/>
                  </a:lnTo>
                  <a:lnTo>
                    <a:pt x="171" y="30"/>
                  </a:lnTo>
                  <a:lnTo>
                    <a:pt x="171" y="33"/>
                  </a:lnTo>
                  <a:lnTo>
                    <a:pt x="171" y="34"/>
                  </a:lnTo>
                  <a:lnTo>
                    <a:pt x="173" y="38"/>
                  </a:lnTo>
                  <a:lnTo>
                    <a:pt x="175" y="38"/>
                  </a:lnTo>
                  <a:lnTo>
                    <a:pt x="179" y="38"/>
                  </a:lnTo>
                  <a:lnTo>
                    <a:pt x="183" y="38"/>
                  </a:lnTo>
                  <a:lnTo>
                    <a:pt x="189" y="38"/>
                  </a:lnTo>
                  <a:lnTo>
                    <a:pt x="191" y="38"/>
                  </a:lnTo>
                  <a:lnTo>
                    <a:pt x="195" y="41"/>
                  </a:lnTo>
                  <a:lnTo>
                    <a:pt x="197" y="46"/>
                  </a:lnTo>
                  <a:lnTo>
                    <a:pt x="198" y="51"/>
                  </a:lnTo>
                  <a:lnTo>
                    <a:pt x="198" y="57"/>
                  </a:lnTo>
                  <a:lnTo>
                    <a:pt x="196" y="60"/>
                  </a:lnTo>
                  <a:lnTo>
                    <a:pt x="191" y="65"/>
                  </a:lnTo>
                  <a:lnTo>
                    <a:pt x="191" y="66"/>
                  </a:lnTo>
                  <a:lnTo>
                    <a:pt x="195" y="78"/>
                  </a:lnTo>
                  <a:lnTo>
                    <a:pt x="197" y="83"/>
                  </a:lnTo>
                  <a:lnTo>
                    <a:pt x="201" y="84"/>
                  </a:lnTo>
                  <a:lnTo>
                    <a:pt x="204" y="86"/>
                  </a:lnTo>
                  <a:lnTo>
                    <a:pt x="208" y="87"/>
                  </a:lnTo>
                  <a:lnTo>
                    <a:pt x="214" y="86"/>
                  </a:lnTo>
                  <a:lnTo>
                    <a:pt x="220" y="81"/>
                  </a:lnTo>
                  <a:lnTo>
                    <a:pt x="222" y="77"/>
                  </a:lnTo>
                  <a:lnTo>
                    <a:pt x="228" y="77"/>
                  </a:lnTo>
                  <a:lnTo>
                    <a:pt x="237" y="71"/>
                  </a:lnTo>
                  <a:lnTo>
                    <a:pt x="238" y="69"/>
                  </a:lnTo>
                  <a:lnTo>
                    <a:pt x="238" y="71"/>
                  </a:lnTo>
                  <a:lnTo>
                    <a:pt x="240" y="70"/>
                  </a:lnTo>
                  <a:lnTo>
                    <a:pt x="244" y="72"/>
                  </a:lnTo>
                  <a:lnTo>
                    <a:pt x="247" y="75"/>
                  </a:lnTo>
                  <a:lnTo>
                    <a:pt x="246" y="77"/>
                  </a:lnTo>
                  <a:lnTo>
                    <a:pt x="245" y="77"/>
                  </a:lnTo>
                  <a:lnTo>
                    <a:pt x="243" y="78"/>
                  </a:lnTo>
                  <a:lnTo>
                    <a:pt x="241" y="78"/>
                  </a:lnTo>
                  <a:lnTo>
                    <a:pt x="241" y="80"/>
                  </a:lnTo>
                  <a:lnTo>
                    <a:pt x="240" y="80"/>
                  </a:lnTo>
                  <a:lnTo>
                    <a:pt x="240" y="81"/>
                  </a:lnTo>
                  <a:lnTo>
                    <a:pt x="241" y="82"/>
                  </a:lnTo>
                  <a:lnTo>
                    <a:pt x="241" y="83"/>
                  </a:lnTo>
                  <a:lnTo>
                    <a:pt x="244" y="86"/>
                  </a:lnTo>
                  <a:lnTo>
                    <a:pt x="246" y="90"/>
                  </a:lnTo>
                  <a:lnTo>
                    <a:pt x="251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3" y="102"/>
                  </a:lnTo>
                  <a:lnTo>
                    <a:pt x="264" y="101"/>
                  </a:lnTo>
                  <a:lnTo>
                    <a:pt x="265" y="110"/>
                  </a:lnTo>
                  <a:lnTo>
                    <a:pt x="271" y="111"/>
                  </a:lnTo>
                  <a:lnTo>
                    <a:pt x="276" y="110"/>
                  </a:lnTo>
                  <a:lnTo>
                    <a:pt x="281" y="110"/>
                  </a:lnTo>
                  <a:lnTo>
                    <a:pt x="287" y="111"/>
                  </a:lnTo>
                  <a:lnTo>
                    <a:pt x="291" y="110"/>
                  </a:lnTo>
                  <a:lnTo>
                    <a:pt x="304" y="111"/>
                  </a:lnTo>
                  <a:lnTo>
                    <a:pt x="323" y="111"/>
                  </a:lnTo>
                  <a:lnTo>
                    <a:pt x="335" y="111"/>
                  </a:lnTo>
                  <a:lnTo>
                    <a:pt x="339" y="111"/>
                  </a:lnTo>
                  <a:lnTo>
                    <a:pt x="327" y="146"/>
                  </a:lnTo>
                  <a:lnTo>
                    <a:pt x="319" y="165"/>
                  </a:lnTo>
                  <a:lnTo>
                    <a:pt x="324" y="177"/>
                  </a:lnTo>
                  <a:lnTo>
                    <a:pt x="324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3" y="186"/>
                  </a:lnTo>
                  <a:lnTo>
                    <a:pt x="312" y="186"/>
                  </a:lnTo>
                  <a:lnTo>
                    <a:pt x="305" y="183"/>
                  </a:lnTo>
                  <a:lnTo>
                    <a:pt x="300" y="182"/>
                  </a:lnTo>
                  <a:lnTo>
                    <a:pt x="294" y="182"/>
                  </a:lnTo>
                  <a:lnTo>
                    <a:pt x="287" y="180"/>
                  </a:lnTo>
                  <a:lnTo>
                    <a:pt x="281" y="180"/>
                  </a:lnTo>
                  <a:lnTo>
                    <a:pt x="280" y="180"/>
                  </a:lnTo>
                  <a:lnTo>
                    <a:pt x="279" y="179"/>
                  </a:lnTo>
                  <a:lnTo>
                    <a:pt x="282" y="178"/>
                  </a:lnTo>
                  <a:lnTo>
                    <a:pt x="285" y="178"/>
                  </a:lnTo>
                  <a:lnTo>
                    <a:pt x="288" y="176"/>
                  </a:lnTo>
                  <a:lnTo>
                    <a:pt x="288" y="174"/>
                  </a:lnTo>
                  <a:lnTo>
                    <a:pt x="291" y="172"/>
                  </a:lnTo>
                  <a:lnTo>
                    <a:pt x="291" y="171"/>
                  </a:lnTo>
                  <a:lnTo>
                    <a:pt x="288" y="170"/>
                  </a:lnTo>
                  <a:lnTo>
                    <a:pt x="286" y="168"/>
                  </a:lnTo>
                  <a:lnTo>
                    <a:pt x="283" y="168"/>
                  </a:lnTo>
                  <a:lnTo>
                    <a:pt x="282" y="170"/>
                  </a:lnTo>
                  <a:lnTo>
                    <a:pt x="281" y="170"/>
                  </a:lnTo>
                  <a:lnTo>
                    <a:pt x="280" y="172"/>
                  </a:lnTo>
                  <a:lnTo>
                    <a:pt x="280" y="173"/>
                  </a:lnTo>
                  <a:lnTo>
                    <a:pt x="279" y="173"/>
                  </a:lnTo>
                  <a:lnTo>
                    <a:pt x="276" y="173"/>
                  </a:lnTo>
                  <a:lnTo>
                    <a:pt x="275" y="176"/>
                  </a:lnTo>
                  <a:lnTo>
                    <a:pt x="274" y="174"/>
                  </a:lnTo>
                  <a:lnTo>
                    <a:pt x="274" y="173"/>
                  </a:lnTo>
                  <a:lnTo>
                    <a:pt x="276" y="172"/>
                  </a:lnTo>
                  <a:lnTo>
                    <a:pt x="276" y="171"/>
                  </a:lnTo>
                  <a:lnTo>
                    <a:pt x="276" y="170"/>
                  </a:lnTo>
                  <a:lnTo>
                    <a:pt x="275" y="170"/>
                  </a:lnTo>
                  <a:lnTo>
                    <a:pt x="274" y="168"/>
                  </a:lnTo>
                  <a:lnTo>
                    <a:pt x="273" y="167"/>
                  </a:lnTo>
                  <a:lnTo>
                    <a:pt x="274" y="167"/>
                  </a:lnTo>
                  <a:lnTo>
                    <a:pt x="274" y="166"/>
                  </a:lnTo>
                  <a:lnTo>
                    <a:pt x="271" y="165"/>
                  </a:lnTo>
                  <a:lnTo>
                    <a:pt x="271" y="164"/>
                  </a:lnTo>
                  <a:lnTo>
                    <a:pt x="270" y="164"/>
                  </a:lnTo>
                  <a:lnTo>
                    <a:pt x="269" y="164"/>
                  </a:lnTo>
                  <a:lnTo>
                    <a:pt x="267" y="164"/>
                  </a:lnTo>
                  <a:lnTo>
                    <a:pt x="265" y="165"/>
                  </a:lnTo>
                  <a:lnTo>
                    <a:pt x="264" y="167"/>
                  </a:lnTo>
                  <a:lnTo>
                    <a:pt x="262" y="171"/>
                  </a:lnTo>
                  <a:lnTo>
                    <a:pt x="262" y="172"/>
                  </a:lnTo>
                  <a:lnTo>
                    <a:pt x="259" y="172"/>
                  </a:lnTo>
                  <a:lnTo>
                    <a:pt x="257" y="172"/>
                  </a:lnTo>
                  <a:lnTo>
                    <a:pt x="257" y="173"/>
                  </a:lnTo>
                  <a:lnTo>
                    <a:pt x="256" y="174"/>
                  </a:lnTo>
                  <a:lnTo>
                    <a:pt x="256" y="177"/>
                  </a:lnTo>
                  <a:lnTo>
                    <a:pt x="258" y="177"/>
                  </a:lnTo>
                  <a:lnTo>
                    <a:pt x="261" y="177"/>
                  </a:lnTo>
                  <a:lnTo>
                    <a:pt x="261" y="178"/>
                  </a:lnTo>
                  <a:lnTo>
                    <a:pt x="261" y="182"/>
                  </a:lnTo>
                  <a:lnTo>
                    <a:pt x="257" y="182"/>
                  </a:lnTo>
                  <a:lnTo>
                    <a:pt x="253" y="182"/>
                  </a:lnTo>
                  <a:lnTo>
                    <a:pt x="251" y="182"/>
                  </a:lnTo>
                  <a:lnTo>
                    <a:pt x="250" y="182"/>
                  </a:lnTo>
                  <a:lnTo>
                    <a:pt x="250" y="183"/>
                  </a:lnTo>
                  <a:lnTo>
                    <a:pt x="250" y="184"/>
                  </a:lnTo>
                  <a:lnTo>
                    <a:pt x="249" y="184"/>
                  </a:lnTo>
                  <a:lnTo>
                    <a:pt x="247" y="184"/>
                  </a:lnTo>
                  <a:lnTo>
                    <a:pt x="246" y="184"/>
                  </a:lnTo>
                  <a:lnTo>
                    <a:pt x="245" y="184"/>
                  </a:lnTo>
                  <a:lnTo>
                    <a:pt x="244" y="185"/>
                  </a:lnTo>
                  <a:lnTo>
                    <a:pt x="243" y="186"/>
                  </a:lnTo>
                  <a:lnTo>
                    <a:pt x="241" y="188"/>
                  </a:lnTo>
                  <a:lnTo>
                    <a:pt x="241" y="189"/>
                  </a:lnTo>
                  <a:lnTo>
                    <a:pt x="239" y="190"/>
                  </a:lnTo>
                  <a:lnTo>
                    <a:pt x="235" y="191"/>
                  </a:lnTo>
                  <a:lnTo>
                    <a:pt x="234" y="194"/>
                  </a:lnTo>
                  <a:lnTo>
                    <a:pt x="234" y="195"/>
                  </a:lnTo>
                  <a:lnTo>
                    <a:pt x="234" y="196"/>
                  </a:lnTo>
                  <a:lnTo>
                    <a:pt x="233" y="196"/>
                  </a:lnTo>
                  <a:lnTo>
                    <a:pt x="232" y="197"/>
                  </a:lnTo>
                  <a:lnTo>
                    <a:pt x="229" y="197"/>
                  </a:lnTo>
                  <a:lnTo>
                    <a:pt x="228" y="200"/>
                  </a:lnTo>
                  <a:lnTo>
                    <a:pt x="227" y="200"/>
                  </a:lnTo>
                  <a:lnTo>
                    <a:pt x="226" y="200"/>
                  </a:lnTo>
                  <a:lnTo>
                    <a:pt x="225" y="201"/>
                  </a:lnTo>
                  <a:lnTo>
                    <a:pt x="220" y="201"/>
                  </a:lnTo>
                  <a:lnTo>
                    <a:pt x="219" y="201"/>
                  </a:lnTo>
                  <a:lnTo>
                    <a:pt x="217" y="202"/>
                  </a:lnTo>
                  <a:lnTo>
                    <a:pt x="216" y="203"/>
                  </a:lnTo>
                  <a:lnTo>
                    <a:pt x="215" y="203"/>
                  </a:lnTo>
                  <a:lnTo>
                    <a:pt x="214" y="204"/>
                  </a:lnTo>
                  <a:lnTo>
                    <a:pt x="210" y="204"/>
                  </a:lnTo>
                  <a:lnTo>
                    <a:pt x="207" y="206"/>
                  </a:lnTo>
                  <a:lnTo>
                    <a:pt x="205" y="206"/>
                  </a:lnTo>
                  <a:lnTo>
                    <a:pt x="205" y="207"/>
                  </a:lnTo>
                  <a:lnTo>
                    <a:pt x="199" y="209"/>
                  </a:lnTo>
                  <a:lnTo>
                    <a:pt x="198" y="210"/>
                  </a:lnTo>
                  <a:lnTo>
                    <a:pt x="193" y="212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6" y="215"/>
                  </a:lnTo>
                  <a:lnTo>
                    <a:pt x="185" y="216"/>
                  </a:lnTo>
                  <a:lnTo>
                    <a:pt x="183" y="216"/>
                  </a:lnTo>
                  <a:lnTo>
                    <a:pt x="183" y="218"/>
                  </a:lnTo>
                  <a:lnTo>
                    <a:pt x="181" y="218"/>
                  </a:lnTo>
                  <a:lnTo>
                    <a:pt x="180" y="218"/>
                  </a:lnTo>
                  <a:lnTo>
                    <a:pt x="180" y="219"/>
                  </a:lnTo>
                  <a:lnTo>
                    <a:pt x="179" y="219"/>
                  </a:lnTo>
                  <a:lnTo>
                    <a:pt x="179" y="220"/>
                  </a:lnTo>
                  <a:lnTo>
                    <a:pt x="178" y="220"/>
                  </a:lnTo>
                  <a:lnTo>
                    <a:pt x="175" y="221"/>
                  </a:lnTo>
                  <a:lnTo>
                    <a:pt x="174" y="222"/>
                  </a:lnTo>
                  <a:lnTo>
                    <a:pt x="173" y="222"/>
                  </a:lnTo>
                  <a:lnTo>
                    <a:pt x="172" y="224"/>
                  </a:lnTo>
                  <a:lnTo>
                    <a:pt x="171" y="222"/>
                  </a:lnTo>
                  <a:lnTo>
                    <a:pt x="168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3" y="224"/>
                  </a:lnTo>
                  <a:lnTo>
                    <a:pt x="159" y="222"/>
                  </a:lnTo>
                  <a:lnTo>
                    <a:pt x="157" y="224"/>
                  </a:lnTo>
                  <a:lnTo>
                    <a:pt x="156" y="224"/>
                  </a:lnTo>
                  <a:lnTo>
                    <a:pt x="155" y="225"/>
                  </a:lnTo>
                  <a:lnTo>
                    <a:pt x="154" y="225"/>
                  </a:lnTo>
                  <a:lnTo>
                    <a:pt x="149" y="225"/>
                  </a:lnTo>
                  <a:lnTo>
                    <a:pt x="148" y="225"/>
                  </a:lnTo>
                  <a:lnTo>
                    <a:pt x="144" y="224"/>
                  </a:lnTo>
                  <a:lnTo>
                    <a:pt x="142" y="222"/>
                  </a:lnTo>
                  <a:lnTo>
                    <a:pt x="139" y="221"/>
                  </a:lnTo>
                  <a:lnTo>
                    <a:pt x="138" y="221"/>
                  </a:lnTo>
                  <a:lnTo>
                    <a:pt x="131" y="220"/>
                  </a:lnTo>
                  <a:lnTo>
                    <a:pt x="129" y="220"/>
                  </a:lnTo>
                  <a:lnTo>
                    <a:pt x="121" y="216"/>
                  </a:lnTo>
                  <a:lnTo>
                    <a:pt x="119" y="215"/>
                  </a:lnTo>
                  <a:lnTo>
                    <a:pt x="117" y="215"/>
                  </a:lnTo>
                  <a:lnTo>
                    <a:pt x="114" y="214"/>
                  </a:lnTo>
                  <a:lnTo>
                    <a:pt x="114" y="213"/>
                  </a:lnTo>
                  <a:lnTo>
                    <a:pt x="113" y="213"/>
                  </a:lnTo>
                  <a:lnTo>
                    <a:pt x="113" y="212"/>
                  </a:lnTo>
                  <a:lnTo>
                    <a:pt x="113" y="210"/>
                  </a:lnTo>
                  <a:lnTo>
                    <a:pt x="112" y="210"/>
                  </a:lnTo>
                  <a:lnTo>
                    <a:pt x="108" y="208"/>
                  </a:lnTo>
                  <a:lnTo>
                    <a:pt x="105" y="207"/>
                  </a:lnTo>
                  <a:lnTo>
                    <a:pt x="97" y="206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1" y="207"/>
                  </a:lnTo>
                  <a:lnTo>
                    <a:pt x="87" y="206"/>
                  </a:lnTo>
                  <a:lnTo>
                    <a:pt x="82" y="206"/>
                  </a:lnTo>
                  <a:lnTo>
                    <a:pt x="82" y="204"/>
                  </a:lnTo>
                  <a:lnTo>
                    <a:pt x="78" y="204"/>
                  </a:lnTo>
                  <a:lnTo>
                    <a:pt x="77" y="204"/>
                  </a:lnTo>
                  <a:lnTo>
                    <a:pt x="75" y="204"/>
                  </a:lnTo>
                  <a:lnTo>
                    <a:pt x="71" y="203"/>
                  </a:lnTo>
                  <a:lnTo>
                    <a:pt x="69" y="203"/>
                  </a:lnTo>
                  <a:lnTo>
                    <a:pt x="66" y="204"/>
                  </a:lnTo>
                  <a:lnTo>
                    <a:pt x="61" y="203"/>
                  </a:lnTo>
                  <a:lnTo>
                    <a:pt x="59" y="203"/>
                  </a:lnTo>
                  <a:lnTo>
                    <a:pt x="58" y="201"/>
                  </a:lnTo>
                  <a:lnTo>
                    <a:pt x="53" y="198"/>
                  </a:lnTo>
                  <a:lnTo>
                    <a:pt x="52" y="196"/>
                  </a:lnTo>
                  <a:lnTo>
                    <a:pt x="49" y="195"/>
                  </a:lnTo>
                  <a:lnTo>
                    <a:pt x="47" y="194"/>
                  </a:lnTo>
                  <a:lnTo>
                    <a:pt x="46" y="192"/>
                  </a:lnTo>
                  <a:lnTo>
                    <a:pt x="45" y="192"/>
                  </a:lnTo>
                  <a:lnTo>
                    <a:pt x="43" y="192"/>
                  </a:lnTo>
                  <a:lnTo>
                    <a:pt x="42" y="191"/>
                  </a:lnTo>
                  <a:lnTo>
                    <a:pt x="39" y="189"/>
                  </a:lnTo>
                  <a:lnTo>
                    <a:pt x="37" y="188"/>
                  </a:lnTo>
                  <a:lnTo>
                    <a:pt x="31" y="185"/>
                  </a:lnTo>
                  <a:lnTo>
                    <a:pt x="29" y="184"/>
                  </a:lnTo>
                  <a:lnTo>
                    <a:pt x="27" y="184"/>
                  </a:lnTo>
                  <a:lnTo>
                    <a:pt x="23" y="183"/>
                  </a:lnTo>
                  <a:lnTo>
                    <a:pt x="19" y="182"/>
                  </a:lnTo>
                  <a:lnTo>
                    <a:pt x="17" y="182"/>
                  </a:lnTo>
                  <a:lnTo>
                    <a:pt x="13" y="180"/>
                  </a:lnTo>
                  <a:lnTo>
                    <a:pt x="11" y="179"/>
                  </a:lnTo>
                  <a:lnTo>
                    <a:pt x="5" y="178"/>
                  </a:lnTo>
                  <a:lnTo>
                    <a:pt x="3" y="177"/>
                  </a:lnTo>
                  <a:lnTo>
                    <a:pt x="4" y="176"/>
                  </a:lnTo>
                  <a:lnTo>
                    <a:pt x="0" y="172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22" name="Freeform 253"/>
            <p:cNvSpPr>
              <a:spLocks/>
            </p:cNvSpPr>
            <p:nvPr/>
          </p:nvSpPr>
          <p:spPr bwMode="auto">
            <a:xfrm>
              <a:off x="8009963" y="4962702"/>
              <a:ext cx="487061" cy="447355"/>
            </a:xfrm>
            <a:custGeom>
              <a:avLst/>
              <a:gdLst>
                <a:gd name="T0" fmla="*/ 1317 w 239"/>
                <a:gd name="T1" fmla="*/ 17401 h 233"/>
                <a:gd name="T2" fmla="*/ 1490 w 239"/>
                <a:gd name="T3" fmla="*/ 17660 h 233"/>
                <a:gd name="T4" fmla="*/ 1839 w 239"/>
                <a:gd name="T5" fmla="*/ 17807 h 233"/>
                <a:gd name="T6" fmla="*/ 1881 w 239"/>
                <a:gd name="T7" fmla="*/ 17958 h 233"/>
                <a:gd name="T8" fmla="*/ 2139 w 239"/>
                <a:gd name="T9" fmla="*/ 17958 h 233"/>
                <a:gd name="T10" fmla="*/ 2252 w 239"/>
                <a:gd name="T11" fmla="*/ 18151 h 233"/>
                <a:gd name="T12" fmla="*/ 2592 w 239"/>
                <a:gd name="T13" fmla="*/ 18558 h 233"/>
                <a:gd name="T14" fmla="*/ 3629 w 239"/>
                <a:gd name="T15" fmla="*/ 18622 h 233"/>
                <a:gd name="T16" fmla="*/ 3778 w 239"/>
                <a:gd name="T17" fmla="*/ 18475 h 233"/>
                <a:gd name="T18" fmla="*/ 4020 w 239"/>
                <a:gd name="T19" fmla="*/ 17807 h 233"/>
                <a:gd name="T20" fmla="*/ 4349 w 239"/>
                <a:gd name="T21" fmla="*/ 17401 h 233"/>
                <a:gd name="T22" fmla="*/ 4906 w 239"/>
                <a:gd name="T23" fmla="*/ 17578 h 233"/>
                <a:gd name="T24" fmla="*/ 5918 w 239"/>
                <a:gd name="T25" fmla="*/ 18151 h 233"/>
                <a:gd name="T26" fmla="*/ 6782 w 239"/>
                <a:gd name="T27" fmla="*/ 19028 h 233"/>
                <a:gd name="T28" fmla="*/ 14186 w 239"/>
                <a:gd name="T29" fmla="*/ 18366 h 233"/>
                <a:gd name="T30" fmla="*/ 14919 w 239"/>
                <a:gd name="T31" fmla="*/ 17473 h 233"/>
                <a:gd name="T32" fmla="*/ 14520 w 239"/>
                <a:gd name="T33" fmla="*/ 9483 h 233"/>
                <a:gd name="T34" fmla="*/ 10374 w 239"/>
                <a:gd name="T35" fmla="*/ 2303 h 233"/>
                <a:gd name="T36" fmla="*/ 9730 w 239"/>
                <a:gd name="T37" fmla="*/ 2367 h 233"/>
                <a:gd name="T38" fmla="*/ 9282 w 239"/>
                <a:gd name="T39" fmla="*/ 2195 h 233"/>
                <a:gd name="T40" fmla="*/ 8884 w 239"/>
                <a:gd name="T41" fmla="*/ 0 h 233"/>
                <a:gd name="T42" fmla="*/ 8497 w 239"/>
                <a:gd name="T43" fmla="*/ 766 h 233"/>
                <a:gd name="T44" fmla="*/ 8497 w 239"/>
                <a:gd name="T45" fmla="*/ 5214 h 233"/>
                <a:gd name="T46" fmla="*/ 8614 w 239"/>
                <a:gd name="T47" fmla="*/ 6037 h 233"/>
                <a:gd name="T48" fmla="*/ 8161 w 239"/>
                <a:gd name="T49" fmla="*/ 6365 h 233"/>
                <a:gd name="T50" fmla="*/ 7728 w 239"/>
                <a:gd name="T51" fmla="*/ 6882 h 233"/>
                <a:gd name="T52" fmla="*/ 7513 w 239"/>
                <a:gd name="T53" fmla="*/ 8153 h 233"/>
                <a:gd name="T54" fmla="*/ 7513 w 239"/>
                <a:gd name="T55" fmla="*/ 9247 h 233"/>
                <a:gd name="T56" fmla="*/ 7117 w 239"/>
                <a:gd name="T57" fmla="*/ 10138 h 233"/>
                <a:gd name="T58" fmla="*/ 4349 w 239"/>
                <a:gd name="T59" fmla="*/ 13042 h 233"/>
                <a:gd name="T60" fmla="*/ 3778 w 239"/>
                <a:gd name="T61" fmla="*/ 13367 h 233"/>
                <a:gd name="T62" fmla="*/ 3589 w 239"/>
                <a:gd name="T63" fmla="*/ 13559 h 233"/>
                <a:gd name="T64" fmla="*/ 3218 w 239"/>
                <a:gd name="T65" fmla="*/ 13731 h 233"/>
                <a:gd name="T66" fmla="*/ 2862 w 239"/>
                <a:gd name="T67" fmla="*/ 13928 h 233"/>
                <a:gd name="T68" fmla="*/ 490 w 239"/>
                <a:gd name="T69" fmla="*/ 15222 h 233"/>
                <a:gd name="T70" fmla="*/ 1275 w 239"/>
                <a:gd name="T71" fmla="*/ 16443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233"/>
                <a:gd name="T110" fmla="*/ 239 w 239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233">
                  <a:moveTo>
                    <a:pt x="21" y="208"/>
                  </a:moveTo>
                  <a:lnTo>
                    <a:pt x="21" y="213"/>
                  </a:lnTo>
                  <a:lnTo>
                    <a:pt x="23" y="213"/>
                  </a:lnTo>
                  <a:lnTo>
                    <a:pt x="24" y="216"/>
                  </a:lnTo>
                  <a:lnTo>
                    <a:pt x="27" y="218"/>
                  </a:lnTo>
                  <a:lnTo>
                    <a:pt x="29" y="218"/>
                  </a:lnTo>
                  <a:lnTo>
                    <a:pt x="30" y="218"/>
                  </a:lnTo>
                  <a:lnTo>
                    <a:pt x="30" y="220"/>
                  </a:lnTo>
                  <a:lnTo>
                    <a:pt x="33" y="220"/>
                  </a:lnTo>
                  <a:lnTo>
                    <a:pt x="34" y="220"/>
                  </a:lnTo>
                  <a:lnTo>
                    <a:pt x="35" y="220"/>
                  </a:lnTo>
                  <a:lnTo>
                    <a:pt x="36" y="222"/>
                  </a:lnTo>
                  <a:lnTo>
                    <a:pt x="41" y="226"/>
                  </a:lnTo>
                  <a:lnTo>
                    <a:pt x="41" y="227"/>
                  </a:lnTo>
                  <a:lnTo>
                    <a:pt x="42" y="228"/>
                  </a:lnTo>
                  <a:lnTo>
                    <a:pt x="58" y="228"/>
                  </a:lnTo>
                  <a:lnTo>
                    <a:pt x="60" y="228"/>
                  </a:lnTo>
                  <a:lnTo>
                    <a:pt x="60" y="226"/>
                  </a:lnTo>
                  <a:lnTo>
                    <a:pt x="64" y="225"/>
                  </a:lnTo>
                  <a:lnTo>
                    <a:pt x="64" y="218"/>
                  </a:lnTo>
                  <a:lnTo>
                    <a:pt x="66" y="214"/>
                  </a:lnTo>
                  <a:lnTo>
                    <a:pt x="69" y="213"/>
                  </a:lnTo>
                  <a:lnTo>
                    <a:pt x="75" y="214"/>
                  </a:lnTo>
                  <a:lnTo>
                    <a:pt x="78" y="215"/>
                  </a:lnTo>
                  <a:lnTo>
                    <a:pt x="82" y="215"/>
                  </a:lnTo>
                  <a:lnTo>
                    <a:pt x="94" y="222"/>
                  </a:lnTo>
                  <a:lnTo>
                    <a:pt x="107" y="222"/>
                  </a:lnTo>
                  <a:lnTo>
                    <a:pt x="108" y="233"/>
                  </a:lnTo>
                  <a:lnTo>
                    <a:pt x="141" y="231"/>
                  </a:lnTo>
                  <a:lnTo>
                    <a:pt x="226" y="225"/>
                  </a:lnTo>
                  <a:lnTo>
                    <a:pt x="239" y="225"/>
                  </a:lnTo>
                  <a:lnTo>
                    <a:pt x="238" y="214"/>
                  </a:lnTo>
                  <a:lnTo>
                    <a:pt x="232" y="136"/>
                  </a:lnTo>
                  <a:lnTo>
                    <a:pt x="231" y="116"/>
                  </a:lnTo>
                  <a:lnTo>
                    <a:pt x="176" y="41"/>
                  </a:lnTo>
                  <a:lnTo>
                    <a:pt x="165" y="28"/>
                  </a:lnTo>
                  <a:lnTo>
                    <a:pt x="161" y="32"/>
                  </a:lnTo>
                  <a:lnTo>
                    <a:pt x="155" y="29"/>
                  </a:lnTo>
                  <a:lnTo>
                    <a:pt x="153" y="27"/>
                  </a:lnTo>
                  <a:lnTo>
                    <a:pt x="148" y="27"/>
                  </a:lnTo>
                  <a:lnTo>
                    <a:pt x="142" y="27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5" y="9"/>
                  </a:lnTo>
                  <a:lnTo>
                    <a:pt x="131" y="28"/>
                  </a:lnTo>
                  <a:lnTo>
                    <a:pt x="135" y="64"/>
                  </a:lnTo>
                  <a:lnTo>
                    <a:pt x="137" y="70"/>
                  </a:lnTo>
                  <a:lnTo>
                    <a:pt x="137" y="74"/>
                  </a:lnTo>
                  <a:lnTo>
                    <a:pt x="132" y="77"/>
                  </a:lnTo>
                  <a:lnTo>
                    <a:pt x="130" y="78"/>
                  </a:lnTo>
                  <a:lnTo>
                    <a:pt x="125" y="84"/>
                  </a:lnTo>
                  <a:lnTo>
                    <a:pt x="123" y="84"/>
                  </a:lnTo>
                  <a:lnTo>
                    <a:pt x="122" y="86"/>
                  </a:lnTo>
                  <a:lnTo>
                    <a:pt x="120" y="100"/>
                  </a:lnTo>
                  <a:lnTo>
                    <a:pt x="122" y="107"/>
                  </a:lnTo>
                  <a:lnTo>
                    <a:pt x="120" y="113"/>
                  </a:lnTo>
                  <a:lnTo>
                    <a:pt x="118" y="119"/>
                  </a:lnTo>
                  <a:lnTo>
                    <a:pt x="113" y="124"/>
                  </a:lnTo>
                  <a:lnTo>
                    <a:pt x="108" y="130"/>
                  </a:lnTo>
                  <a:lnTo>
                    <a:pt x="69" y="160"/>
                  </a:lnTo>
                  <a:lnTo>
                    <a:pt x="66" y="162"/>
                  </a:lnTo>
                  <a:lnTo>
                    <a:pt x="60" y="164"/>
                  </a:lnTo>
                  <a:lnTo>
                    <a:pt x="59" y="165"/>
                  </a:lnTo>
                  <a:lnTo>
                    <a:pt x="57" y="166"/>
                  </a:lnTo>
                  <a:lnTo>
                    <a:pt x="56" y="166"/>
                  </a:lnTo>
                  <a:lnTo>
                    <a:pt x="51" y="168"/>
                  </a:lnTo>
                  <a:lnTo>
                    <a:pt x="48" y="171"/>
                  </a:lnTo>
                  <a:lnTo>
                    <a:pt x="45" y="171"/>
                  </a:lnTo>
                  <a:lnTo>
                    <a:pt x="0" y="176"/>
                  </a:lnTo>
                  <a:lnTo>
                    <a:pt x="8" y="186"/>
                  </a:lnTo>
                  <a:lnTo>
                    <a:pt x="20" y="189"/>
                  </a:lnTo>
                  <a:lnTo>
                    <a:pt x="20" y="201"/>
                  </a:lnTo>
                  <a:lnTo>
                    <a:pt x="21" y="208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latin typeface="+mn-lt"/>
                <a:cs typeface="+mn-cs"/>
              </a:endParaRPr>
            </a:p>
          </p:txBody>
        </p:sp>
        <p:sp>
          <p:nvSpPr>
            <p:cNvPr id="23" name="Freeform 252"/>
            <p:cNvSpPr>
              <a:spLocks/>
            </p:cNvSpPr>
            <p:nvPr/>
          </p:nvSpPr>
          <p:spPr bwMode="auto">
            <a:xfrm>
              <a:off x="7779186" y="5402306"/>
              <a:ext cx="559938" cy="485003"/>
            </a:xfrm>
            <a:custGeom>
              <a:avLst/>
              <a:gdLst>
                <a:gd name="T0" fmla="*/ 1198 w 276"/>
                <a:gd name="T1" fmla="*/ 5299 h 253"/>
                <a:gd name="T2" fmla="*/ 1939 w 276"/>
                <a:gd name="T3" fmla="*/ 4763 h 253"/>
                <a:gd name="T4" fmla="*/ 2111 w 276"/>
                <a:gd name="T5" fmla="*/ 4422 h 253"/>
                <a:gd name="T6" fmla="*/ 2656 w 276"/>
                <a:gd name="T7" fmla="*/ 2865 h 253"/>
                <a:gd name="T8" fmla="*/ 2856 w 276"/>
                <a:gd name="T9" fmla="*/ 2505 h 253"/>
                <a:gd name="T10" fmla="*/ 3080 w 276"/>
                <a:gd name="T11" fmla="*/ 746 h 253"/>
                <a:gd name="T12" fmla="*/ 3526 w 276"/>
                <a:gd name="T13" fmla="*/ 144 h 253"/>
                <a:gd name="T14" fmla="*/ 4319 w 276"/>
                <a:gd name="T15" fmla="*/ 746 h 253"/>
                <a:gd name="T16" fmla="*/ 4540 w 276"/>
                <a:gd name="T17" fmla="*/ 1534 h 253"/>
                <a:gd name="T18" fmla="*/ 4712 w 276"/>
                <a:gd name="T19" fmla="*/ 2874 h 253"/>
                <a:gd name="T20" fmla="*/ 5448 w 276"/>
                <a:gd name="T21" fmla="*/ 3061 h 253"/>
                <a:gd name="T22" fmla="*/ 6055 w 276"/>
                <a:gd name="T23" fmla="*/ 3639 h 253"/>
                <a:gd name="T24" fmla="*/ 7409 w 276"/>
                <a:gd name="T25" fmla="*/ 1534 h 253"/>
                <a:gd name="T26" fmla="*/ 7583 w 276"/>
                <a:gd name="T27" fmla="*/ 1214 h 253"/>
                <a:gd name="T28" fmla="*/ 8128 w 276"/>
                <a:gd name="T29" fmla="*/ 746 h 253"/>
                <a:gd name="T30" fmla="*/ 8490 w 276"/>
                <a:gd name="T31" fmla="*/ 746 h 253"/>
                <a:gd name="T32" fmla="*/ 8654 w 276"/>
                <a:gd name="T33" fmla="*/ 144 h 253"/>
                <a:gd name="T34" fmla="*/ 9036 w 276"/>
                <a:gd name="T35" fmla="*/ 249 h 253"/>
                <a:gd name="T36" fmla="*/ 9293 w 276"/>
                <a:gd name="T37" fmla="*/ 249 h 253"/>
                <a:gd name="T38" fmla="*/ 9643 w 276"/>
                <a:gd name="T39" fmla="*/ 554 h 253"/>
                <a:gd name="T40" fmla="*/ 9836 w 276"/>
                <a:gd name="T41" fmla="*/ 554 h 253"/>
                <a:gd name="T42" fmla="*/ 10047 w 276"/>
                <a:gd name="T43" fmla="*/ 1356 h 253"/>
                <a:gd name="T44" fmla="*/ 10663 w 276"/>
                <a:gd name="T45" fmla="*/ 1956 h 253"/>
                <a:gd name="T46" fmla="*/ 10493 w 276"/>
                <a:gd name="T47" fmla="*/ 2554 h 253"/>
                <a:gd name="T48" fmla="*/ 11271 w 276"/>
                <a:gd name="T49" fmla="*/ 2874 h 253"/>
                <a:gd name="T50" fmla="*/ 11750 w 276"/>
                <a:gd name="T51" fmla="*/ 3061 h 253"/>
                <a:gd name="T52" fmla="*/ 11832 w 276"/>
                <a:gd name="T53" fmla="*/ 3450 h 253"/>
                <a:gd name="T54" fmla="*/ 11637 w 276"/>
                <a:gd name="T55" fmla="*/ 3869 h 253"/>
                <a:gd name="T56" fmla="*/ 13377 w 276"/>
                <a:gd name="T57" fmla="*/ 5407 h 253"/>
                <a:gd name="T58" fmla="*/ 15455 w 276"/>
                <a:gd name="T59" fmla="*/ 7259 h 253"/>
                <a:gd name="T60" fmla="*/ 16720 w 276"/>
                <a:gd name="T61" fmla="*/ 8402 h 253"/>
                <a:gd name="T62" fmla="*/ 11034 w 276"/>
                <a:gd name="T63" fmla="*/ 11227 h 253"/>
                <a:gd name="T64" fmla="*/ 9324 w 276"/>
                <a:gd name="T65" fmla="*/ 14992 h 253"/>
                <a:gd name="T66" fmla="*/ 8966 w 276"/>
                <a:gd name="T67" fmla="*/ 15427 h 253"/>
                <a:gd name="T68" fmla="*/ 9207 w 276"/>
                <a:gd name="T69" fmla="*/ 16128 h 253"/>
                <a:gd name="T70" fmla="*/ 9581 w 276"/>
                <a:gd name="T71" fmla="*/ 16867 h 253"/>
                <a:gd name="T72" fmla="*/ 9207 w 276"/>
                <a:gd name="T73" fmla="*/ 18181 h 253"/>
                <a:gd name="T74" fmla="*/ 9324 w 276"/>
                <a:gd name="T75" fmla="*/ 19876 h 253"/>
                <a:gd name="T76" fmla="*/ 8849 w 276"/>
                <a:gd name="T77" fmla="*/ 20281 h 253"/>
                <a:gd name="T78" fmla="*/ 8849 w 276"/>
                <a:gd name="T79" fmla="*/ 20281 h 253"/>
                <a:gd name="T80" fmla="*/ 7035 w 276"/>
                <a:gd name="T81" fmla="*/ 17974 h 253"/>
                <a:gd name="T82" fmla="*/ 6536 w 276"/>
                <a:gd name="T83" fmla="*/ 17527 h 253"/>
                <a:gd name="T84" fmla="*/ 6342 w 276"/>
                <a:gd name="T85" fmla="*/ 17335 h 253"/>
                <a:gd name="T86" fmla="*/ 5993 w 276"/>
                <a:gd name="T87" fmla="*/ 16563 h 253"/>
                <a:gd name="T88" fmla="*/ 5699 w 276"/>
                <a:gd name="T89" fmla="*/ 16376 h 253"/>
                <a:gd name="T90" fmla="*/ 5410 w 276"/>
                <a:gd name="T91" fmla="*/ 16080 h 253"/>
                <a:gd name="T92" fmla="*/ 5250 w 276"/>
                <a:gd name="T93" fmla="*/ 15993 h 253"/>
                <a:gd name="T94" fmla="*/ 4540 w 276"/>
                <a:gd name="T95" fmla="*/ 15100 h 253"/>
                <a:gd name="T96" fmla="*/ 3797 w 276"/>
                <a:gd name="T97" fmla="*/ 14461 h 253"/>
                <a:gd name="T98" fmla="*/ 3080 w 276"/>
                <a:gd name="T99" fmla="*/ 13575 h 253"/>
                <a:gd name="T100" fmla="*/ 2539 w 276"/>
                <a:gd name="T101" fmla="*/ 13142 h 253"/>
                <a:gd name="T102" fmla="*/ 1822 w 276"/>
                <a:gd name="T103" fmla="*/ 12484 h 253"/>
                <a:gd name="T104" fmla="*/ 1361 w 276"/>
                <a:gd name="T105" fmla="*/ 12115 h 253"/>
                <a:gd name="T106" fmla="*/ 1024 w 276"/>
                <a:gd name="T107" fmla="*/ 11845 h 253"/>
                <a:gd name="T108" fmla="*/ 717 w 276"/>
                <a:gd name="T109" fmla="*/ 11784 h 253"/>
                <a:gd name="T110" fmla="*/ 291 w 276"/>
                <a:gd name="T111" fmla="*/ 11596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"/>
                <a:gd name="T169" fmla="*/ 0 h 253"/>
                <a:gd name="T170" fmla="*/ 276 w 276"/>
                <a:gd name="T171" fmla="*/ 253 h 2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" h="253">
                  <a:moveTo>
                    <a:pt x="0" y="120"/>
                  </a:moveTo>
                  <a:lnTo>
                    <a:pt x="8" y="101"/>
                  </a:lnTo>
                  <a:lnTo>
                    <a:pt x="20" y="66"/>
                  </a:lnTo>
                  <a:lnTo>
                    <a:pt x="23" y="63"/>
                  </a:lnTo>
                  <a:lnTo>
                    <a:pt x="28" y="60"/>
                  </a:lnTo>
                  <a:lnTo>
                    <a:pt x="32" y="59"/>
                  </a:lnTo>
                  <a:lnTo>
                    <a:pt x="30" y="59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1" y="9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5" y="14"/>
                  </a:lnTo>
                  <a:lnTo>
                    <a:pt x="75" y="19"/>
                  </a:lnTo>
                  <a:lnTo>
                    <a:pt x="75" y="25"/>
                  </a:lnTo>
                  <a:lnTo>
                    <a:pt x="76" y="27"/>
                  </a:lnTo>
                  <a:lnTo>
                    <a:pt x="78" y="36"/>
                  </a:lnTo>
                  <a:lnTo>
                    <a:pt x="80" y="37"/>
                  </a:lnTo>
                  <a:lnTo>
                    <a:pt x="87" y="37"/>
                  </a:lnTo>
                  <a:lnTo>
                    <a:pt x="90" y="38"/>
                  </a:lnTo>
                  <a:lnTo>
                    <a:pt x="94" y="44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1" y="44"/>
                  </a:lnTo>
                  <a:lnTo>
                    <a:pt x="111" y="32"/>
                  </a:lnTo>
                  <a:lnTo>
                    <a:pt x="122" y="19"/>
                  </a:lnTo>
                  <a:lnTo>
                    <a:pt x="123" y="17"/>
                  </a:lnTo>
                  <a:lnTo>
                    <a:pt x="124" y="15"/>
                  </a:lnTo>
                  <a:lnTo>
                    <a:pt x="125" y="15"/>
                  </a:lnTo>
                  <a:lnTo>
                    <a:pt x="128" y="13"/>
                  </a:lnTo>
                  <a:lnTo>
                    <a:pt x="131" y="11"/>
                  </a:lnTo>
                  <a:lnTo>
                    <a:pt x="134" y="9"/>
                  </a:lnTo>
                  <a:lnTo>
                    <a:pt x="135" y="8"/>
                  </a:lnTo>
                  <a:lnTo>
                    <a:pt x="138" y="8"/>
                  </a:lnTo>
                  <a:lnTo>
                    <a:pt x="140" y="9"/>
                  </a:lnTo>
                  <a:lnTo>
                    <a:pt x="141" y="8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8" y="0"/>
                  </a:lnTo>
                  <a:lnTo>
                    <a:pt x="149" y="2"/>
                  </a:lnTo>
                  <a:lnTo>
                    <a:pt x="149" y="3"/>
                  </a:lnTo>
                  <a:lnTo>
                    <a:pt x="150" y="5"/>
                  </a:lnTo>
                  <a:lnTo>
                    <a:pt x="152" y="5"/>
                  </a:lnTo>
                  <a:lnTo>
                    <a:pt x="153" y="3"/>
                  </a:lnTo>
                  <a:lnTo>
                    <a:pt x="155" y="6"/>
                  </a:lnTo>
                  <a:lnTo>
                    <a:pt x="156" y="6"/>
                  </a:lnTo>
                  <a:lnTo>
                    <a:pt x="159" y="7"/>
                  </a:lnTo>
                  <a:lnTo>
                    <a:pt x="160" y="5"/>
                  </a:lnTo>
                  <a:lnTo>
                    <a:pt x="162" y="6"/>
                  </a:lnTo>
                  <a:lnTo>
                    <a:pt x="162" y="7"/>
                  </a:lnTo>
                  <a:lnTo>
                    <a:pt x="164" y="11"/>
                  </a:lnTo>
                  <a:lnTo>
                    <a:pt x="165" y="17"/>
                  </a:lnTo>
                  <a:lnTo>
                    <a:pt x="166" y="17"/>
                  </a:lnTo>
                  <a:lnTo>
                    <a:pt x="171" y="17"/>
                  </a:lnTo>
                  <a:lnTo>
                    <a:pt x="173" y="19"/>
                  </a:lnTo>
                  <a:lnTo>
                    <a:pt x="176" y="24"/>
                  </a:lnTo>
                  <a:lnTo>
                    <a:pt x="176" y="26"/>
                  </a:lnTo>
                  <a:lnTo>
                    <a:pt x="173" y="30"/>
                  </a:lnTo>
                  <a:lnTo>
                    <a:pt x="173" y="32"/>
                  </a:lnTo>
                  <a:lnTo>
                    <a:pt x="176" y="33"/>
                  </a:lnTo>
                  <a:lnTo>
                    <a:pt x="183" y="35"/>
                  </a:lnTo>
                  <a:lnTo>
                    <a:pt x="186" y="36"/>
                  </a:lnTo>
                  <a:lnTo>
                    <a:pt x="186" y="38"/>
                  </a:lnTo>
                  <a:lnTo>
                    <a:pt x="188" y="38"/>
                  </a:lnTo>
                  <a:lnTo>
                    <a:pt x="194" y="38"/>
                  </a:lnTo>
                  <a:lnTo>
                    <a:pt x="194" y="41"/>
                  </a:lnTo>
                  <a:lnTo>
                    <a:pt x="196" y="41"/>
                  </a:lnTo>
                  <a:lnTo>
                    <a:pt x="195" y="43"/>
                  </a:lnTo>
                  <a:lnTo>
                    <a:pt x="194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4" y="48"/>
                  </a:lnTo>
                  <a:lnTo>
                    <a:pt x="203" y="51"/>
                  </a:lnTo>
                  <a:lnTo>
                    <a:pt x="221" y="67"/>
                  </a:lnTo>
                  <a:lnTo>
                    <a:pt x="232" y="74"/>
                  </a:lnTo>
                  <a:lnTo>
                    <a:pt x="245" y="81"/>
                  </a:lnTo>
                  <a:lnTo>
                    <a:pt x="255" y="90"/>
                  </a:lnTo>
                  <a:lnTo>
                    <a:pt x="263" y="99"/>
                  </a:lnTo>
                  <a:lnTo>
                    <a:pt x="270" y="102"/>
                  </a:lnTo>
                  <a:lnTo>
                    <a:pt x="276" y="104"/>
                  </a:lnTo>
                  <a:lnTo>
                    <a:pt x="274" y="117"/>
                  </a:lnTo>
                  <a:lnTo>
                    <a:pt x="267" y="131"/>
                  </a:lnTo>
                  <a:lnTo>
                    <a:pt x="182" y="139"/>
                  </a:lnTo>
                  <a:lnTo>
                    <a:pt x="174" y="149"/>
                  </a:lnTo>
                  <a:lnTo>
                    <a:pt x="170" y="157"/>
                  </a:lnTo>
                  <a:lnTo>
                    <a:pt x="154" y="186"/>
                  </a:lnTo>
                  <a:lnTo>
                    <a:pt x="149" y="187"/>
                  </a:lnTo>
                  <a:lnTo>
                    <a:pt x="149" y="189"/>
                  </a:lnTo>
                  <a:lnTo>
                    <a:pt x="148" y="191"/>
                  </a:lnTo>
                  <a:lnTo>
                    <a:pt x="149" y="192"/>
                  </a:lnTo>
                  <a:lnTo>
                    <a:pt x="152" y="192"/>
                  </a:lnTo>
                  <a:lnTo>
                    <a:pt x="152" y="200"/>
                  </a:lnTo>
                  <a:lnTo>
                    <a:pt x="149" y="205"/>
                  </a:lnTo>
                  <a:lnTo>
                    <a:pt x="150" y="207"/>
                  </a:lnTo>
                  <a:lnTo>
                    <a:pt x="158" y="209"/>
                  </a:lnTo>
                  <a:lnTo>
                    <a:pt x="158" y="219"/>
                  </a:lnTo>
                  <a:lnTo>
                    <a:pt x="155" y="223"/>
                  </a:lnTo>
                  <a:lnTo>
                    <a:pt x="152" y="225"/>
                  </a:lnTo>
                  <a:lnTo>
                    <a:pt x="153" y="235"/>
                  </a:lnTo>
                  <a:lnTo>
                    <a:pt x="153" y="239"/>
                  </a:lnTo>
                  <a:lnTo>
                    <a:pt x="154" y="246"/>
                  </a:lnTo>
                  <a:lnTo>
                    <a:pt x="149" y="253"/>
                  </a:lnTo>
                  <a:lnTo>
                    <a:pt x="147" y="252"/>
                  </a:lnTo>
                  <a:lnTo>
                    <a:pt x="146" y="251"/>
                  </a:lnTo>
                  <a:lnTo>
                    <a:pt x="147" y="252"/>
                  </a:lnTo>
                  <a:lnTo>
                    <a:pt x="146" y="249"/>
                  </a:lnTo>
                  <a:lnTo>
                    <a:pt x="146" y="251"/>
                  </a:lnTo>
                  <a:lnTo>
                    <a:pt x="125" y="233"/>
                  </a:lnTo>
                  <a:lnTo>
                    <a:pt x="117" y="224"/>
                  </a:lnTo>
                  <a:lnTo>
                    <a:pt x="116" y="223"/>
                  </a:lnTo>
                  <a:lnTo>
                    <a:pt x="116" y="224"/>
                  </a:lnTo>
                  <a:lnTo>
                    <a:pt x="113" y="222"/>
                  </a:lnTo>
                  <a:lnTo>
                    <a:pt x="108" y="217"/>
                  </a:lnTo>
                  <a:lnTo>
                    <a:pt x="108" y="215"/>
                  </a:lnTo>
                  <a:lnTo>
                    <a:pt x="107" y="213"/>
                  </a:lnTo>
                  <a:lnTo>
                    <a:pt x="105" y="215"/>
                  </a:lnTo>
                  <a:lnTo>
                    <a:pt x="98" y="205"/>
                  </a:lnTo>
                  <a:lnTo>
                    <a:pt x="98" y="206"/>
                  </a:lnTo>
                  <a:lnTo>
                    <a:pt x="99" y="205"/>
                  </a:lnTo>
                  <a:lnTo>
                    <a:pt x="96" y="204"/>
                  </a:lnTo>
                  <a:lnTo>
                    <a:pt x="95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0"/>
                  </a:lnTo>
                  <a:lnTo>
                    <a:pt x="89" y="199"/>
                  </a:lnTo>
                  <a:lnTo>
                    <a:pt x="90" y="200"/>
                  </a:lnTo>
                  <a:lnTo>
                    <a:pt x="88" y="199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4" y="195"/>
                  </a:lnTo>
                  <a:lnTo>
                    <a:pt x="75" y="187"/>
                  </a:lnTo>
                  <a:lnTo>
                    <a:pt x="74" y="186"/>
                  </a:lnTo>
                  <a:lnTo>
                    <a:pt x="72" y="185"/>
                  </a:lnTo>
                  <a:lnTo>
                    <a:pt x="63" y="179"/>
                  </a:lnTo>
                  <a:lnTo>
                    <a:pt x="62" y="177"/>
                  </a:lnTo>
                  <a:lnTo>
                    <a:pt x="58" y="174"/>
                  </a:lnTo>
                  <a:lnTo>
                    <a:pt x="51" y="168"/>
                  </a:lnTo>
                  <a:lnTo>
                    <a:pt x="45" y="164"/>
                  </a:lnTo>
                  <a:lnTo>
                    <a:pt x="44" y="163"/>
                  </a:lnTo>
                  <a:lnTo>
                    <a:pt x="42" y="163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0" y="155"/>
                  </a:lnTo>
                  <a:lnTo>
                    <a:pt x="29" y="153"/>
                  </a:lnTo>
                  <a:lnTo>
                    <a:pt x="27" y="152"/>
                  </a:lnTo>
                  <a:lnTo>
                    <a:pt x="23" y="150"/>
                  </a:lnTo>
                  <a:lnTo>
                    <a:pt x="20" y="149"/>
                  </a:lnTo>
                  <a:lnTo>
                    <a:pt x="18" y="149"/>
                  </a:lnTo>
                  <a:lnTo>
                    <a:pt x="17" y="147"/>
                  </a:lnTo>
                  <a:lnTo>
                    <a:pt x="16" y="147"/>
                  </a:lnTo>
                  <a:lnTo>
                    <a:pt x="16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5" y="145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24" name="Freeform 251"/>
            <p:cNvSpPr>
              <a:spLocks/>
            </p:cNvSpPr>
            <p:nvPr/>
          </p:nvSpPr>
          <p:spPr bwMode="auto">
            <a:xfrm>
              <a:off x="8475160" y="4825395"/>
              <a:ext cx="320659" cy="553657"/>
            </a:xfrm>
            <a:custGeom>
              <a:avLst/>
              <a:gdLst>
                <a:gd name="T0" fmla="*/ 494 w 157"/>
                <a:gd name="T1" fmla="*/ 21663 h 291"/>
                <a:gd name="T2" fmla="*/ 1221 w 157"/>
                <a:gd name="T3" fmla="*/ 21663 h 291"/>
                <a:gd name="T4" fmla="*/ 1897 w 157"/>
                <a:gd name="T5" fmla="*/ 22101 h 291"/>
                <a:gd name="T6" fmla="*/ 2087 w 157"/>
                <a:gd name="T7" fmla="*/ 21357 h 291"/>
                <a:gd name="T8" fmla="*/ 2511 w 157"/>
                <a:gd name="T9" fmla="*/ 20813 h 291"/>
                <a:gd name="T10" fmla="*/ 2805 w 157"/>
                <a:gd name="T11" fmla="*/ 19890 h 291"/>
                <a:gd name="T12" fmla="*/ 3119 w 157"/>
                <a:gd name="T13" fmla="*/ 18519 h 291"/>
                <a:gd name="T14" fmla="*/ 3647 w 157"/>
                <a:gd name="T15" fmla="*/ 18206 h 291"/>
                <a:gd name="T16" fmla="*/ 4285 w 157"/>
                <a:gd name="T17" fmla="*/ 18165 h 291"/>
                <a:gd name="T18" fmla="*/ 4515 w 157"/>
                <a:gd name="T19" fmla="*/ 17474 h 291"/>
                <a:gd name="T20" fmla="*/ 4787 w 157"/>
                <a:gd name="T21" fmla="*/ 17029 h 291"/>
                <a:gd name="T22" fmla="*/ 4905 w 157"/>
                <a:gd name="T23" fmla="*/ 16308 h 291"/>
                <a:gd name="T24" fmla="*/ 5174 w 157"/>
                <a:gd name="T25" fmla="*/ 16265 h 291"/>
                <a:gd name="T26" fmla="*/ 5364 w 157"/>
                <a:gd name="T27" fmla="*/ 16845 h 291"/>
                <a:gd name="T28" fmla="*/ 5310 w 157"/>
                <a:gd name="T29" fmla="*/ 17658 h 291"/>
                <a:gd name="T30" fmla="*/ 5135 w 157"/>
                <a:gd name="T31" fmla="*/ 18095 h 291"/>
                <a:gd name="T32" fmla="*/ 5805 w 157"/>
                <a:gd name="T33" fmla="*/ 18478 h 291"/>
                <a:gd name="T34" fmla="*/ 5936 w 157"/>
                <a:gd name="T35" fmla="*/ 18844 h 291"/>
                <a:gd name="T36" fmla="*/ 5936 w 157"/>
                <a:gd name="T37" fmla="*/ 19139 h 291"/>
                <a:gd name="T38" fmla="*/ 6077 w 157"/>
                <a:gd name="T39" fmla="*/ 19768 h 291"/>
                <a:gd name="T40" fmla="*/ 6265 w 157"/>
                <a:gd name="T41" fmla="*/ 19809 h 291"/>
                <a:gd name="T42" fmla="*/ 6467 w 157"/>
                <a:gd name="T43" fmla="*/ 19019 h 291"/>
                <a:gd name="T44" fmla="*/ 6571 w 157"/>
                <a:gd name="T45" fmla="*/ 18206 h 291"/>
                <a:gd name="T46" fmla="*/ 6733 w 157"/>
                <a:gd name="T47" fmla="*/ 16804 h 291"/>
                <a:gd name="T48" fmla="*/ 7027 w 157"/>
                <a:gd name="T49" fmla="*/ 15871 h 291"/>
                <a:gd name="T50" fmla="*/ 7205 w 157"/>
                <a:gd name="T51" fmla="*/ 14826 h 291"/>
                <a:gd name="T52" fmla="*/ 7592 w 157"/>
                <a:gd name="T53" fmla="*/ 13223 h 291"/>
                <a:gd name="T54" fmla="*/ 7340 w 157"/>
                <a:gd name="T55" fmla="*/ 13117 h 291"/>
                <a:gd name="T56" fmla="*/ 6642 w 157"/>
                <a:gd name="T57" fmla="*/ 13844 h 291"/>
                <a:gd name="T58" fmla="*/ 6642 w 157"/>
                <a:gd name="T59" fmla="*/ 13433 h 291"/>
                <a:gd name="T60" fmla="*/ 6859 w 157"/>
                <a:gd name="T61" fmla="*/ 12924 h 291"/>
                <a:gd name="T62" fmla="*/ 7099 w 157"/>
                <a:gd name="T63" fmla="*/ 12924 h 291"/>
                <a:gd name="T64" fmla="*/ 7708 w 157"/>
                <a:gd name="T65" fmla="*/ 11759 h 291"/>
                <a:gd name="T66" fmla="*/ 7592 w 157"/>
                <a:gd name="T67" fmla="*/ 11637 h 291"/>
                <a:gd name="T68" fmla="*/ 7205 w 157"/>
                <a:gd name="T69" fmla="*/ 11711 h 291"/>
                <a:gd name="T70" fmla="*/ 6859 w 157"/>
                <a:gd name="T71" fmla="*/ 12072 h 291"/>
                <a:gd name="T72" fmla="*/ 6467 w 157"/>
                <a:gd name="T73" fmla="*/ 11991 h 291"/>
                <a:gd name="T74" fmla="*/ 6733 w 157"/>
                <a:gd name="T75" fmla="*/ 10921 h 291"/>
                <a:gd name="T76" fmla="*/ 7298 w 157"/>
                <a:gd name="T77" fmla="*/ 10388 h 291"/>
                <a:gd name="T78" fmla="*/ 7417 w 157"/>
                <a:gd name="T79" fmla="*/ 9718 h 291"/>
                <a:gd name="T80" fmla="*/ 7493 w 157"/>
                <a:gd name="T81" fmla="*/ 7741 h 291"/>
                <a:gd name="T82" fmla="*/ 8049 w 157"/>
                <a:gd name="T83" fmla="*/ 6527 h 291"/>
                <a:gd name="T84" fmla="*/ 9195 w 157"/>
                <a:gd name="T85" fmla="*/ 4986 h 291"/>
                <a:gd name="T86" fmla="*/ 9585 w 157"/>
                <a:gd name="T87" fmla="*/ 4124 h 291"/>
                <a:gd name="T88" fmla="*/ 9982 w 157"/>
                <a:gd name="T89" fmla="*/ 3191 h 291"/>
                <a:gd name="T90" fmla="*/ 9724 w 157"/>
                <a:gd name="T91" fmla="*/ 2294 h 291"/>
                <a:gd name="T92" fmla="*/ 9724 w 157"/>
                <a:gd name="T93" fmla="*/ 1287 h 291"/>
                <a:gd name="T94" fmla="*/ 9353 w 157"/>
                <a:gd name="T95" fmla="*/ 854 h 291"/>
                <a:gd name="T96" fmla="*/ 9131 w 157"/>
                <a:gd name="T97" fmla="*/ 670 h 291"/>
                <a:gd name="T98" fmla="*/ 8635 w 157"/>
                <a:gd name="T99" fmla="*/ 227 h 291"/>
                <a:gd name="T100" fmla="*/ 7693 w 157"/>
                <a:gd name="T101" fmla="*/ 436 h 291"/>
                <a:gd name="T102" fmla="*/ 6965 w 157"/>
                <a:gd name="T103" fmla="*/ 670 h 291"/>
                <a:gd name="T104" fmla="*/ 6571 w 157"/>
                <a:gd name="T105" fmla="*/ 854 h 291"/>
                <a:gd name="T106" fmla="*/ 0 w 157"/>
                <a:gd name="T107" fmla="*/ 14284 h 2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7"/>
                <a:gd name="T163" fmla="*/ 0 h 291"/>
                <a:gd name="T164" fmla="*/ 157 w 157"/>
                <a:gd name="T165" fmla="*/ 291 h 2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7" h="291">
                  <a:moveTo>
                    <a:pt x="0" y="188"/>
                  </a:moveTo>
                  <a:lnTo>
                    <a:pt x="1" y="208"/>
                  </a:lnTo>
                  <a:lnTo>
                    <a:pt x="7" y="286"/>
                  </a:lnTo>
                  <a:lnTo>
                    <a:pt x="8" y="286"/>
                  </a:lnTo>
                  <a:lnTo>
                    <a:pt x="8" y="285"/>
                  </a:lnTo>
                  <a:lnTo>
                    <a:pt x="11" y="284"/>
                  </a:lnTo>
                  <a:lnTo>
                    <a:pt x="11" y="282"/>
                  </a:lnTo>
                  <a:lnTo>
                    <a:pt x="15" y="281"/>
                  </a:lnTo>
                  <a:lnTo>
                    <a:pt x="18" y="282"/>
                  </a:lnTo>
                  <a:lnTo>
                    <a:pt x="19" y="285"/>
                  </a:lnTo>
                  <a:lnTo>
                    <a:pt x="20" y="285"/>
                  </a:lnTo>
                  <a:lnTo>
                    <a:pt x="21" y="285"/>
                  </a:lnTo>
                  <a:lnTo>
                    <a:pt x="24" y="287"/>
                  </a:lnTo>
                  <a:lnTo>
                    <a:pt x="26" y="287"/>
                  </a:lnTo>
                  <a:lnTo>
                    <a:pt x="30" y="291"/>
                  </a:lnTo>
                  <a:lnTo>
                    <a:pt x="29" y="286"/>
                  </a:lnTo>
                  <a:lnTo>
                    <a:pt x="30" y="285"/>
                  </a:lnTo>
                  <a:lnTo>
                    <a:pt x="31" y="284"/>
                  </a:lnTo>
                  <a:lnTo>
                    <a:pt x="32" y="282"/>
                  </a:lnTo>
                  <a:lnTo>
                    <a:pt x="33" y="281"/>
                  </a:lnTo>
                  <a:lnTo>
                    <a:pt x="35" y="279"/>
                  </a:lnTo>
                  <a:lnTo>
                    <a:pt x="35" y="278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4"/>
                  </a:lnTo>
                  <a:lnTo>
                    <a:pt x="39" y="272"/>
                  </a:lnTo>
                  <a:lnTo>
                    <a:pt x="41" y="269"/>
                  </a:lnTo>
                  <a:lnTo>
                    <a:pt x="42" y="267"/>
                  </a:lnTo>
                  <a:lnTo>
                    <a:pt x="43" y="263"/>
                  </a:lnTo>
                  <a:lnTo>
                    <a:pt x="44" y="262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48" y="251"/>
                  </a:lnTo>
                  <a:lnTo>
                    <a:pt x="49" y="249"/>
                  </a:lnTo>
                  <a:lnTo>
                    <a:pt x="49" y="244"/>
                  </a:lnTo>
                  <a:lnTo>
                    <a:pt x="51" y="242"/>
                  </a:lnTo>
                  <a:lnTo>
                    <a:pt x="54" y="242"/>
                  </a:lnTo>
                  <a:lnTo>
                    <a:pt x="54" y="243"/>
                  </a:lnTo>
                  <a:lnTo>
                    <a:pt x="55" y="243"/>
                  </a:lnTo>
                  <a:lnTo>
                    <a:pt x="57" y="240"/>
                  </a:lnTo>
                  <a:lnTo>
                    <a:pt x="59" y="242"/>
                  </a:lnTo>
                  <a:lnTo>
                    <a:pt x="62" y="242"/>
                  </a:lnTo>
                  <a:lnTo>
                    <a:pt x="65" y="242"/>
                  </a:lnTo>
                  <a:lnTo>
                    <a:pt x="66" y="242"/>
                  </a:lnTo>
                  <a:lnTo>
                    <a:pt x="67" y="239"/>
                  </a:lnTo>
                  <a:lnTo>
                    <a:pt x="67" y="238"/>
                  </a:lnTo>
                  <a:lnTo>
                    <a:pt x="69" y="233"/>
                  </a:lnTo>
                  <a:lnTo>
                    <a:pt x="69" y="232"/>
                  </a:lnTo>
                  <a:lnTo>
                    <a:pt x="71" y="231"/>
                  </a:lnTo>
                  <a:lnTo>
                    <a:pt x="71" y="230"/>
                  </a:lnTo>
                  <a:lnTo>
                    <a:pt x="72" y="228"/>
                  </a:lnTo>
                  <a:lnTo>
                    <a:pt x="72" y="226"/>
                  </a:lnTo>
                  <a:lnTo>
                    <a:pt x="74" y="225"/>
                  </a:lnTo>
                  <a:lnTo>
                    <a:pt x="74" y="224"/>
                  </a:lnTo>
                  <a:lnTo>
                    <a:pt x="75" y="224"/>
                  </a:lnTo>
                  <a:lnTo>
                    <a:pt x="75" y="222"/>
                  </a:lnTo>
                  <a:lnTo>
                    <a:pt x="75" y="220"/>
                  </a:lnTo>
                  <a:lnTo>
                    <a:pt x="75" y="219"/>
                  </a:lnTo>
                  <a:lnTo>
                    <a:pt x="77" y="216"/>
                  </a:lnTo>
                  <a:lnTo>
                    <a:pt x="77" y="215"/>
                  </a:lnTo>
                  <a:lnTo>
                    <a:pt x="79" y="214"/>
                  </a:lnTo>
                  <a:lnTo>
                    <a:pt x="79" y="212"/>
                  </a:lnTo>
                  <a:lnTo>
                    <a:pt x="80" y="212"/>
                  </a:lnTo>
                  <a:lnTo>
                    <a:pt x="81" y="212"/>
                  </a:lnTo>
                  <a:lnTo>
                    <a:pt x="81" y="214"/>
                  </a:lnTo>
                  <a:lnTo>
                    <a:pt x="83" y="215"/>
                  </a:lnTo>
                  <a:lnTo>
                    <a:pt x="84" y="218"/>
                  </a:lnTo>
                  <a:lnTo>
                    <a:pt x="84" y="219"/>
                  </a:lnTo>
                  <a:lnTo>
                    <a:pt x="84" y="220"/>
                  </a:lnTo>
                  <a:lnTo>
                    <a:pt x="84" y="222"/>
                  </a:lnTo>
                  <a:lnTo>
                    <a:pt x="84" y="224"/>
                  </a:lnTo>
                  <a:lnTo>
                    <a:pt x="84" y="228"/>
                  </a:lnTo>
                  <a:lnTo>
                    <a:pt x="83" y="230"/>
                  </a:lnTo>
                  <a:lnTo>
                    <a:pt x="81" y="232"/>
                  </a:lnTo>
                  <a:lnTo>
                    <a:pt x="83" y="232"/>
                  </a:lnTo>
                  <a:lnTo>
                    <a:pt x="81" y="233"/>
                  </a:lnTo>
                  <a:lnTo>
                    <a:pt x="81" y="234"/>
                  </a:lnTo>
                  <a:lnTo>
                    <a:pt x="81" y="236"/>
                  </a:lnTo>
                  <a:lnTo>
                    <a:pt x="80" y="237"/>
                  </a:lnTo>
                  <a:lnTo>
                    <a:pt x="80" y="238"/>
                  </a:lnTo>
                  <a:lnTo>
                    <a:pt x="80" y="239"/>
                  </a:lnTo>
                  <a:lnTo>
                    <a:pt x="81" y="240"/>
                  </a:lnTo>
                  <a:lnTo>
                    <a:pt x="87" y="242"/>
                  </a:lnTo>
                  <a:lnTo>
                    <a:pt x="90" y="243"/>
                  </a:lnTo>
                  <a:lnTo>
                    <a:pt x="91" y="243"/>
                  </a:lnTo>
                  <a:lnTo>
                    <a:pt x="90" y="245"/>
                  </a:lnTo>
                  <a:lnTo>
                    <a:pt x="91" y="245"/>
                  </a:lnTo>
                  <a:lnTo>
                    <a:pt x="91" y="246"/>
                  </a:lnTo>
                  <a:lnTo>
                    <a:pt x="92" y="246"/>
                  </a:lnTo>
                  <a:lnTo>
                    <a:pt x="93" y="248"/>
                  </a:lnTo>
                  <a:lnTo>
                    <a:pt x="93" y="249"/>
                  </a:lnTo>
                  <a:lnTo>
                    <a:pt x="95" y="249"/>
                  </a:lnTo>
                  <a:lnTo>
                    <a:pt x="95" y="251"/>
                  </a:lnTo>
                  <a:lnTo>
                    <a:pt x="95" y="252"/>
                  </a:lnTo>
                  <a:lnTo>
                    <a:pt x="93" y="252"/>
                  </a:lnTo>
                  <a:lnTo>
                    <a:pt x="95" y="255"/>
                  </a:lnTo>
                  <a:lnTo>
                    <a:pt x="96" y="255"/>
                  </a:lnTo>
                  <a:lnTo>
                    <a:pt x="96" y="257"/>
                  </a:lnTo>
                  <a:lnTo>
                    <a:pt x="95" y="258"/>
                  </a:lnTo>
                  <a:lnTo>
                    <a:pt x="95" y="260"/>
                  </a:lnTo>
                  <a:lnTo>
                    <a:pt x="97" y="260"/>
                  </a:lnTo>
                  <a:lnTo>
                    <a:pt x="97" y="258"/>
                  </a:lnTo>
                  <a:lnTo>
                    <a:pt x="98" y="257"/>
                  </a:lnTo>
                  <a:lnTo>
                    <a:pt x="97" y="260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9" y="262"/>
                  </a:lnTo>
                  <a:lnTo>
                    <a:pt x="99" y="258"/>
                  </a:lnTo>
                  <a:lnTo>
                    <a:pt x="99" y="252"/>
                  </a:lnTo>
                  <a:lnTo>
                    <a:pt x="101" y="250"/>
                  </a:lnTo>
                  <a:lnTo>
                    <a:pt x="101" y="249"/>
                  </a:lnTo>
                  <a:lnTo>
                    <a:pt x="101" y="248"/>
                  </a:lnTo>
                  <a:lnTo>
                    <a:pt x="103" y="244"/>
                  </a:lnTo>
                  <a:lnTo>
                    <a:pt x="103" y="242"/>
                  </a:lnTo>
                  <a:lnTo>
                    <a:pt x="103" y="240"/>
                  </a:lnTo>
                  <a:lnTo>
                    <a:pt x="103" y="237"/>
                  </a:lnTo>
                  <a:lnTo>
                    <a:pt x="104" y="233"/>
                  </a:lnTo>
                  <a:lnTo>
                    <a:pt x="104" y="228"/>
                  </a:lnTo>
                  <a:lnTo>
                    <a:pt x="104" y="224"/>
                  </a:lnTo>
                  <a:lnTo>
                    <a:pt x="105" y="221"/>
                  </a:lnTo>
                  <a:lnTo>
                    <a:pt x="107" y="219"/>
                  </a:lnTo>
                  <a:lnTo>
                    <a:pt x="108" y="218"/>
                  </a:lnTo>
                  <a:lnTo>
                    <a:pt x="109" y="215"/>
                  </a:lnTo>
                  <a:lnTo>
                    <a:pt x="109" y="212"/>
                  </a:lnTo>
                  <a:lnTo>
                    <a:pt x="110" y="209"/>
                  </a:lnTo>
                  <a:lnTo>
                    <a:pt x="110" y="203"/>
                  </a:lnTo>
                  <a:lnTo>
                    <a:pt x="111" y="200"/>
                  </a:lnTo>
                  <a:lnTo>
                    <a:pt x="111" y="198"/>
                  </a:lnTo>
                  <a:lnTo>
                    <a:pt x="111" y="196"/>
                  </a:lnTo>
                  <a:lnTo>
                    <a:pt x="113" y="195"/>
                  </a:lnTo>
                  <a:lnTo>
                    <a:pt x="113" y="192"/>
                  </a:lnTo>
                  <a:lnTo>
                    <a:pt x="114" y="191"/>
                  </a:lnTo>
                  <a:lnTo>
                    <a:pt x="113" y="188"/>
                  </a:lnTo>
                  <a:lnTo>
                    <a:pt x="114" y="180"/>
                  </a:lnTo>
                  <a:lnTo>
                    <a:pt x="119" y="174"/>
                  </a:lnTo>
                  <a:lnTo>
                    <a:pt x="119" y="173"/>
                  </a:lnTo>
                  <a:lnTo>
                    <a:pt x="117" y="174"/>
                  </a:lnTo>
                  <a:lnTo>
                    <a:pt x="116" y="176"/>
                  </a:lnTo>
                  <a:lnTo>
                    <a:pt x="116" y="173"/>
                  </a:lnTo>
                  <a:lnTo>
                    <a:pt x="115" y="173"/>
                  </a:lnTo>
                  <a:lnTo>
                    <a:pt x="114" y="174"/>
                  </a:lnTo>
                  <a:lnTo>
                    <a:pt x="113" y="174"/>
                  </a:lnTo>
                  <a:lnTo>
                    <a:pt x="108" y="180"/>
                  </a:lnTo>
                  <a:lnTo>
                    <a:pt x="107" y="182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4" y="179"/>
                  </a:lnTo>
                  <a:lnTo>
                    <a:pt x="105" y="178"/>
                  </a:lnTo>
                  <a:lnTo>
                    <a:pt x="105" y="177"/>
                  </a:lnTo>
                  <a:lnTo>
                    <a:pt x="104" y="177"/>
                  </a:lnTo>
                  <a:lnTo>
                    <a:pt x="104" y="176"/>
                  </a:lnTo>
                  <a:lnTo>
                    <a:pt x="105" y="173"/>
                  </a:lnTo>
                  <a:lnTo>
                    <a:pt x="104" y="173"/>
                  </a:lnTo>
                  <a:lnTo>
                    <a:pt x="105" y="171"/>
                  </a:lnTo>
                  <a:lnTo>
                    <a:pt x="107" y="170"/>
                  </a:lnTo>
                  <a:lnTo>
                    <a:pt x="108" y="170"/>
                  </a:lnTo>
                  <a:lnTo>
                    <a:pt x="109" y="168"/>
                  </a:lnTo>
                  <a:lnTo>
                    <a:pt x="110" y="168"/>
                  </a:lnTo>
                  <a:lnTo>
                    <a:pt x="110" y="170"/>
                  </a:lnTo>
                  <a:lnTo>
                    <a:pt x="111" y="170"/>
                  </a:lnTo>
                  <a:lnTo>
                    <a:pt x="114" y="168"/>
                  </a:lnTo>
                  <a:lnTo>
                    <a:pt x="115" y="166"/>
                  </a:lnTo>
                  <a:lnTo>
                    <a:pt x="119" y="164"/>
                  </a:lnTo>
                  <a:lnTo>
                    <a:pt x="119" y="162"/>
                  </a:lnTo>
                  <a:lnTo>
                    <a:pt x="121" y="155"/>
                  </a:lnTo>
                  <a:lnTo>
                    <a:pt x="120" y="153"/>
                  </a:lnTo>
                  <a:lnTo>
                    <a:pt x="119" y="152"/>
                  </a:lnTo>
                  <a:lnTo>
                    <a:pt x="117" y="150"/>
                  </a:lnTo>
                  <a:lnTo>
                    <a:pt x="117" y="152"/>
                  </a:lnTo>
                  <a:lnTo>
                    <a:pt x="119" y="153"/>
                  </a:lnTo>
                  <a:lnTo>
                    <a:pt x="117" y="153"/>
                  </a:lnTo>
                  <a:lnTo>
                    <a:pt x="117" y="154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113" y="154"/>
                  </a:lnTo>
                  <a:lnTo>
                    <a:pt x="111" y="155"/>
                  </a:lnTo>
                  <a:lnTo>
                    <a:pt x="110" y="155"/>
                  </a:lnTo>
                  <a:lnTo>
                    <a:pt x="109" y="158"/>
                  </a:lnTo>
                  <a:lnTo>
                    <a:pt x="108" y="158"/>
                  </a:lnTo>
                  <a:lnTo>
                    <a:pt x="107" y="159"/>
                  </a:lnTo>
                  <a:lnTo>
                    <a:pt x="104" y="158"/>
                  </a:lnTo>
                  <a:lnTo>
                    <a:pt x="103" y="158"/>
                  </a:lnTo>
                  <a:lnTo>
                    <a:pt x="103" y="156"/>
                  </a:lnTo>
                  <a:lnTo>
                    <a:pt x="102" y="158"/>
                  </a:lnTo>
                  <a:lnTo>
                    <a:pt x="101" y="158"/>
                  </a:lnTo>
                  <a:lnTo>
                    <a:pt x="101" y="156"/>
                  </a:lnTo>
                  <a:lnTo>
                    <a:pt x="102" y="153"/>
                  </a:lnTo>
                  <a:lnTo>
                    <a:pt x="103" y="153"/>
                  </a:lnTo>
                  <a:lnTo>
                    <a:pt x="104" y="148"/>
                  </a:lnTo>
                  <a:lnTo>
                    <a:pt x="105" y="144"/>
                  </a:lnTo>
                  <a:lnTo>
                    <a:pt x="108" y="140"/>
                  </a:lnTo>
                  <a:lnTo>
                    <a:pt x="109" y="138"/>
                  </a:lnTo>
                  <a:lnTo>
                    <a:pt x="110" y="138"/>
                  </a:lnTo>
                  <a:lnTo>
                    <a:pt x="113" y="138"/>
                  </a:lnTo>
                  <a:lnTo>
                    <a:pt x="114" y="137"/>
                  </a:lnTo>
                  <a:lnTo>
                    <a:pt x="115" y="140"/>
                  </a:lnTo>
                  <a:lnTo>
                    <a:pt x="115" y="136"/>
                  </a:lnTo>
                  <a:lnTo>
                    <a:pt x="116" y="135"/>
                  </a:lnTo>
                  <a:lnTo>
                    <a:pt x="117" y="131"/>
                  </a:lnTo>
                  <a:lnTo>
                    <a:pt x="116" y="128"/>
                  </a:lnTo>
                  <a:lnTo>
                    <a:pt x="115" y="126"/>
                  </a:lnTo>
                  <a:lnTo>
                    <a:pt x="114" y="122"/>
                  </a:lnTo>
                  <a:lnTo>
                    <a:pt x="114" y="114"/>
                  </a:lnTo>
                  <a:lnTo>
                    <a:pt x="116" y="106"/>
                  </a:lnTo>
                  <a:lnTo>
                    <a:pt x="117" y="102"/>
                  </a:lnTo>
                  <a:lnTo>
                    <a:pt x="119" y="102"/>
                  </a:lnTo>
                  <a:lnTo>
                    <a:pt x="119" y="101"/>
                  </a:lnTo>
                  <a:lnTo>
                    <a:pt x="120" y="98"/>
                  </a:lnTo>
                  <a:lnTo>
                    <a:pt x="125" y="88"/>
                  </a:lnTo>
                  <a:lnTo>
                    <a:pt x="126" y="86"/>
                  </a:lnTo>
                  <a:lnTo>
                    <a:pt x="127" y="86"/>
                  </a:lnTo>
                  <a:lnTo>
                    <a:pt x="133" y="78"/>
                  </a:lnTo>
                  <a:lnTo>
                    <a:pt x="140" y="71"/>
                  </a:lnTo>
                  <a:lnTo>
                    <a:pt x="140" y="69"/>
                  </a:lnTo>
                  <a:lnTo>
                    <a:pt x="144" y="66"/>
                  </a:lnTo>
                  <a:lnTo>
                    <a:pt x="144" y="65"/>
                  </a:lnTo>
                  <a:lnTo>
                    <a:pt x="146" y="60"/>
                  </a:lnTo>
                  <a:lnTo>
                    <a:pt x="149" y="59"/>
                  </a:lnTo>
                  <a:lnTo>
                    <a:pt x="150" y="57"/>
                  </a:lnTo>
                  <a:lnTo>
                    <a:pt x="150" y="54"/>
                  </a:lnTo>
                  <a:lnTo>
                    <a:pt x="151" y="52"/>
                  </a:lnTo>
                  <a:lnTo>
                    <a:pt x="152" y="45"/>
                  </a:lnTo>
                  <a:lnTo>
                    <a:pt x="153" y="42"/>
                  </a:lnTo>
                  <a:lnTo>
                    <a:pt x="155" y="42"/>
                  </a:lnTo>
                  <a:lnTo>
                    <a:pt x="156" y="42"/>
                  </a:lnTo>
                  <a:lnTo>
                    <a:pt x="155" y="41"/>
                  </a:lnTo>
                  <a:lnTo>
                    <a:pt x="156" y="36"/>
                  </a:lnTo>
                  <a:lnTo>
                    <a:pt x="157" y="33"/>
                  </a:lnTo>
                  <a:lnTo>
                    <a:pt x="153" y="33"/>
                  </a:lnTo>
                  <a:lnTo>
                    <a:pt x="152" y="30"/>
                  </a:lnTo>
                  <a:lnTo>
                    <a:pt x="152" y="26"/>
                  </a:lnTo>
                  <a:lnTo>
                    <a:pt x="151" y="23"/>
                  </a:lnTo>
                  <a:lnTo>
                    <a:pt x="151" y="21"/>
                  </a:lnTo>
                  <a:lnTo>
                    <a:pt x="152" y="18"/>
                  </a:lnTo>
                  <a:lnTo>
                    <a:pt x="152" y="17"/>
                  </a:lnTo>
                  <a:lnTo>
                    <a:pt x="151" y="15"/>
                  </a:lnTo>
                  <a:lnTo>
                    <a:pt x="150" y="12"/>
                  </a:lnTo>
                  <a:lnTo>
                    <a:pt x="149" y="12"/>
                  </a:lnTo>
                  <a:lnTo>
                    <a:pt x="147" y="12"/>
                  </a:lnTo>
                  <a:lnTo>
                    <a:pt x="146" y="11"/>
                  </a:lnTo>
                  <a:lnTo>
                    <a:pt x="145" y="12"/>
                  </a:lnTo>
                  <a:lnTo>
                    <a:pt x="144" y="12"/>
                  </a:lnTo>
                  <a:lnTo>
                    <a:pt x="144" y="11"/>
                  </a:lnTo>
                  <a:lnTo>
                    <a:pt x="144" y="10"/>
                  </a:lnTo>
                  <a:lnTo>
                    <a:pt x="143" y="9"/>
                  </a:lnTo>
                  <a:lnTo>
                    <a:pt x="141" y="9"/>
                  </a:lnTo>
                  <a:lnTo>
                    <a:pt x="141" y="8"/>
                  </a:lnTo>
                  <a:lnTo>
                    <a:pt x="140" y="8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7" y="3"/>
                  </a:lnTo>
                  <a:lnTo>
                    <a:pt x="122" y="5"/>
                  </a:lnTo>
                  <a:lnTo>
                    <a:pt x="120" y="6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3" y="5"/>
                  </a:lnTo>
                  <a:lnTo>
                    <a:pt x="110" y="8"/>
                  </a:lnTo>
                  <a:lnTo>
                    <a:pt x="109" y="9"/>
                  </a:lnTo>
                  <a:lnTo>
                    <a:pt x="108" y="9"/>
                  </a:lnTo>
                  <a:lnTo>
                    <a:pt x="108" y="10"/>
                  </a:lnTo>
                  <a:lnTo>
                    <a:pt x="105" y="10"/>
                  </a:lnTo>
                  <a:lnTo>
                    <a:pt x="104" y="11"/>
                  </a:lnTo>
                  <a:lnTo>
                    <a:pt x="103" y="11"/>
                  </a:lnTo>
                  <a:lnTo>
                    <a:pt x="101" y="11"/>
                  </a:lnTo>
                  <a:lnTo>
                    <a:pt x="104" y="38"/>
                  </a:lnTo>
                  <a:lnTo>
                    <a:pt x="98" y="62"/>
                  </a:lnTo>
                  <a:lnTo>
                    <a:pt x="78" y="87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latin typeface="+mn-lt"/>
                <a:cs typeface="+mn-cs"/>
              </a:endParaRPr>
            </a:p>
          </p:txBody>
        </p:sp>
        <p:sp>
          <p:nvSpPr>
            <p:cNvPr id="25" name="Freeform 250"/>
            <p:cNvSpPr>
              <a:spLocks/>
            </p:cNvSpPr>
            <p:nvPr/>
          </p:nvSpPr>
          <p:spPr bwMode="auto">
            <a:xfrm>
              <a:off x="7779186" y="5299325"/>
              <a:ext cx="453052" cy="205960"/>
            </a:xfrm>
            <a:custGeom>
              <a:avLst/>
              <a:gdLst>
                <a:gd name="T0" fmla="*/ 0 w 226"/>
                <a:gd name="T1" fmla="*/ 3729 h 108"/>
                <a:gd name="T2" fmla="*/ 243 w 226"/>
                <a:gd name="T3" fmla="*/ 4276 h 108"/>
                <a:gd name="T4" fmla="*/ 158 w 226"/>
                <a:gd name="T5" fmla="*/ 5120 h 108"/>
                <a:gd name="T6" fmla="*/ 340 w 226"/>
                <a:gd name="T7" fmla="*/ 5241 h 108"/>
                <a:gd name="T8" fmla="*/ 616 w 226"/>
                <a:gd name="T9" fmla="*/ 5664 h 108"/>
                <a:gd name="T10" fmla="*/ 1030 w 226"/>
                <a:gd name="T11" fmla="*/ 6210 h 108"/>
                <a:gd name="T12" fmla="*/ 1335 w 226"/>
                <a:gd name="T13" fmla="*/ 6288 h 108"/>
                <a:gd name="T14" fmla="*/ 1596 w 226"/>
                <a:gd name="T15" fmla="*/ 6834 h 108"/>
                <a:gd name="T16" fmla="*/ 1804 w 226"/>
                <a:gd name="T17" fmla="*/ 8029 h 108"/>
                <a:gd name="T18" fmla="*/ 2365 w 226"/>
                <a:gd name="T19" fmla="*/ 6968 h 108"/>
                <a:gd name="T20" fmla="*/ 2522 w 226"/>
                <a:gd name="T21" fmla="*/ 6732 h 108"/>
                <a:gd name="T22" fmla="*/ 2806 w 226"/>
                <a:gd name="T23" fmla="*/ 6288 h 108"/>
                <a:gd name="T24" fmla="*/ 3195 w 226"/>
                <a:gd name="T25" fmla="*/ 4407 h 108"/>
                <a:gd name="T26" fmla="*/ 3799 w 226"/>
                <a:gd name="T27" fmla="*/ 4485 h 108"/>
                <a:gd name="T28" fmla="*/ 4162 w 226"/>
                <a:gd name="T29" fmla="*/ 5348 h 108"/>
                <a:gd name="T30" fmla="*/ 4252 w 226"/>
                <a:gd name="T31" fmla="*/ 6336 h 108"/>
                <a:gd name="T32" fmla="*/ 4824 w 226"/>
                <a:gd name="T33" fmla="*/ 7089 h 108"/>
                <a:gd name="T34" fmla="*/ 5342 w 226"/>
                <a:gd name="T35" fmla="*/ 7724 h 108"/>
                <a:gd name="T36" fmla="*/ 6159 w 226"/>
                <a:gd name="T37" fmla="*/ 6732 h 108"/>
                <a:gd name="T38" fmla="*/ 6869 w 226"/>
                <a:gd name="T39" fmla="*/ 5430 h 108"/>
                <a:gd name="T40" fmla="*/ 7270 w 226"/>
                <a:gd name="T41" fmla="*/ 5120 h 108"/>
                <a:gd name="T42" fmla="*/ 7643 w 226"/>
                <a:gd name="T43" fmla="*/ 4846 h 108"/>
                <a:gd name="T44" fmla="*/ 7886 w 226"/>
                <a:gd name="T45" fmla="*/ 4407 h 108"/>
                <a:gd name="T46" fmla="*/ 8267 w 226"/>
                <a:gd name="T47" fmla="*/ 4407 h 108"/>
                <a:gd name="T48" fmla="*/ 8452 w 226"/>
                <a:gd name="T49" fmla="*/ 4619 h 108"/>
                <a:gd name="T50" fmla="*/ 8635 w 226"/>
                <a:gd name="T51" fmla="*/ 4726 h 108"/>
                <a:gd name="T52" fmla="*/ 8978 w 226"/>
                <a:gd name="T53" fmla="*/ 4726 h 108"/>
                <a:gd name="T54" fmla="*/ 9137 w 226"/>
                <a:gd name="T55" fmla="*/ 5594 h 108"/>
                <a:gd name="T56" fmla="*/ 9581 w 226"/>
                <a:gd name="T57" fmla="*/ 5709 h 108"/>
                <a:gd name="T58" fmla="*/ 9581 w 226"/>
                <a:gd name="T59" fmla="*/ 6543 h 108"/>
                <a:gd name="T60" fmla="*/ 10152 w 226"/>
                <a:gd name="T61" fmla="*/ 6968 h 108"/>
                <a:gd name="T62" fmla="*/ 10411 w 226"/>
                <a:gd name="T63" fmla="*/ 7199 h 108"/>
                <a:gd name="T64" fmla="*/ 10838 w 226"/>
                <a:gd name="T65" fmla="*/ 7406 h 108"/>
                <a:gd name="T66" fmla="*/ 12449 w 226"/>
                <a:gd name="T67" fmla="*/ 7590 h 108"/>
                <a:gd name="T68" fmla="*/ 11500 w 226"/>
                <a:gd name="T69" fmla="*/ 3544 h 108"/>
                <a:gd name="T70" fmla="*/ 10470 w 226"/>
                <a:gd name="T71" fmla="*/ 2921 h 108"/>
                <a:gd name="T72" fmla="*/ 9845 w 226"/>
                <a:gd name="T73" fmla="*/ 3248 h 108"/>
                <a:gd name="T74" fmla="*/ 9640 w 226"/>
                <a:gd name="T75" fmla="*/ 4046 h 108"/>
                <a:gd name="T76" fmla="*/ 8569 w 226"/>
                <a:gd name="T77" fmla="*/ 3968 h 108"/>
                <a:gd name="T78" fmla="*/ 8267 w 226"/>
                <a:gd name="T79" fmla="*/ 3422 h 108"/>
                <a:gd name="T80" fmla="*/ 7962 w 226"/>
                <a:gd name="T81" fmla="*/ 3422 h 108"/>
                <a:gd name="T82" fmla="*/ 7802 w 226"/>
                <a:gd name="T83" fmla="*/ 3248 h 108"/>
                <a:gd name="T84" fmla="*/ 7480 w 226"/>
                <a:gd name="T85" fmla="*/ 2866 h 108"/>
                <a:gd name="T86" fmla="*/ 7437 w 226"/>
                <a:gd name="T87" fmla="*/ 985 h 108"/>
                <a:gd name="T88" fmla="*/ 6270 w 226"/>
                <a:gd name="T89" fmla="*/ 0 h 108"/>
                <a:gd name="T90" fmla="*/ 5498 w 226"/>
                <a:gd name="T91" fmla="*/ 246 h 108"/>
                <a:gd name="T92" fmla="*/ 5440 w 226"/>
                <a:gd name="T93" fmla="*/ 546 h 108"/>
                <a:gd name="T94" fmla="*/ 4824 w 226"/>
                <a:gd name="T95" fmla="*/ 1180 h 108"/>
                <a:gd name="T96" fmla="*/ 3954 w 226"/>
                <a:gd name="T97" fmla="*/ 1380 h 108"/>
                <a:gd name="T98" fmla="*/ 3799 w 226"/>
                <a:gd name="T99" fmla="*/ 1380 h 108"/>
                <a:gd name="T100" fmla="*/ 2708 w 226"/>
                <a:gd name="T101" fmla="*/ 1380 h 108"/>
                <a:gd name="T102" fmla="*/ 2462 w 226"/>
                <a:gd name="T103" fmla="*/ 1486 h 108"/>
                <a:gd name="T104" fmla="*/ 1335 w 226"/>
                <a:gd name="T105" fmla="*/ 2120 h 108"/>
                <a:gd name="T106" fmla="*/ 58 w 226"/>
                <a:gd name="T107" fmla="*/ 2866 h 1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6"/>
                <a:gd name="T163" fmla="*/ 0 h 108"/>
                <a:gd name="T164" fmla="*/ 226 w 226"/>
                <a:gd name="T165" fmla="*/ 108 h 1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6" h="108">
                  <a:moveTo>
                    <a:pt x="1" y="37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4" y="55"/>
                  </a:lnTo>
                  <a:lnTo>
                    <a:pt x="5" y="55"/>
                  </a:lnTo>
                  <a:lnTo>
                    <a:pt x="3" y="58"/>
                  </a:lnTo>
                  <a:lnTo>
                    <a:pt x="3" y="66"/>
                  </a:lnTo>
                  <a:lnTo>
                    <a:pt x="4" y="67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9" y="67"/>
                  </a:lnTo>
                  <a:lnTo>
                    <a:pt x="11" y="73"/>
                  </a:lnTo>
                  <a:lnTo>
                    <a:pt x="15" y="74"/>
                  </a:lnTo>
                  <a:lnTo>
                    <a:pt x="17" y="78"/>
                  </a:lnTo>
                  <a:lnTo>
                    <a:pt x="19" y="80"/>
                  </a:lnTo>
                  <a:lnTo>
                    <a:pt x="21" y="79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5" y="85"/>
                  </a:lnTo>
                  <a:lnTo>
                    <a:pt x="27" y="85"/>
                  </a:lnTo>
                  <a:lnTo>
                    <a:pt x="29" y="88"/>
                  </a:lnTo>
                  <a:lnTo>
                    <a:pt x="30" y="90"/>
                  </a:lnTo>
                  <a:lnTo>
                    <a:pt x="33" y="92"/>
                  </a:lnTo>
                  <a:lnTo>
                    <a:pt x="33" y="104"/>
                  </a:lnTo>
                  <a:lnTo>
                    <a:pt x="35" y="108"/>
                  </a:lnTo>
                  <a:lnTo>
                    <a:pt x="36" y="108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6" y="88"/>
                  </a:lnTo>
                  <a:lnTo>
                    <a:pt x="46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51" y="81"/>
                  </a:lnTo>
                  <a:lnTo>
                    <a:pt x="52" y="64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9" y="57"/>
                  </a:lnTo>
                  <a:lnTo>
                    <a:pt x="66" y="57"/>
                  </a:lnTo>
                  <a:lnTo>
                    <a:pt x="69" y="58"/>
                  </a:lnTo>
                  <a:lnTo>
                    <a:pt x="72" y="64"/>
                  </a:lnTo>
                  <a:lnTo>
                    <a:pt x="76" y="66"/>
                  </a:lnTo>
                  <a:lnTo>
                    <a:pt x="76" y="69"/>
                  </a:lnTo>
                  <a:lnTo>
                    <a:pt x="76" y="74"/>
                  </a:lnTo>
                  <a:lnTo>
                    <a:pt x="76" y="80"/>
                  </a:lnTo>
                  <a:lnTo>
                    <a:pt x="77" y="82"/>
                  </a:lnTo>
                  <a:lnTo>
                    <a:pt x="79" y="91"/>
                  </a:lnTo>
                  <a:lnTo>
                    <a:pt x="81" y="92"/>
                  </a:lnTo>
                  <a:lnTo>
                    <a:pt x="88" y="92"/>
                  </a:lnTo>
                  <a:lnTo>
                    <a:pt x="91" y="93"/>
                  </a:lnTo>
                  <a:lnTo>
                    <a:pt x="95" y="99"/>
                  </a:lnTo>
                  <a:lnTo>
                    <a:pt x="97" y="100"/>
                  </a:lnTo>
                  <a:lnTo>
                    <a:pt x="101" y="100"/>
                  </a:lnTo>
                  <a:lnTo>
                    <a:pt x="102" y="99"/>
                  </a:lnTo>
                  <a:lnTo>
                    <a:pt x="112" y="87"/>
                  </a:lnTo>
                  <a:lnTo>
                    <a:pt x="123" y="74"/>
                  </a:lnTo>
                  <a:lnTo>
                    <a:pt x="124" y="72"/>
                  </a:lnTo>
                  <a:lnTo>
                    <a:pt x="125" y="70"/>
                  </a:lnTo>
                  <a:lnTo>
                    <a:pt x="126" y="70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9" y="63"/>
                  </a:lnTo>
                  <a:lnTo>
                    <a:pt x="141" y="64"/>
                  </a:lnTo>
                  <a:lnTo>
                    <a:pt x="142" y="63"/>
                  </a:lnTo>
                  <a:lnTo>
                    <a:pt x="143" y="57"/>
                  </a:lnTo>
                  <a:lnTo>
                    <a:pt x="144" y="57"/>
                  </a:lnTo>
                  <a:lnTo>
                    <a:pt x="149" y="55"/>
                  </a:lnTo>
                  <a:lnTo>
                    <a:pt x="150" y="57"/>
                  </a:lnTo>
                  <a:lnTo>
                    <a:pt x="150" y="58"/>
                  </a:lnTo>
                  <a:lnTo>
                    <a:pt x="151" y="60"/>
                  </a:lnTo>
                  <a:lnTo>
                    <a:pt x="153" y="60"/>
                  </a:lnTo>
                  <a:lnTo>
                    <a:pt x="154" y="58"/>
                  </a:lnTo>
                  <a:lnTo>
                    <a:pt x="156" y="61"/>
                  </a:lnTo>
                  <a:lnTo>
                    <a:pt x="157" y="61"/>
                  </a:lnTo>
                  <a:lnTo>
                    <a:pt x="160" y="62"/>
                  </a:lnTo>
                  <a:lnTo>
                    <a:pt x="161" y="60"/>
                  </a:lnTo>
                  <a:lnTo>
                    <a:pt x="163" y="61"/>
                  </a:lnTo>
                  <a:lnTo>
                    <a:pt x="163" y="62"/>
                  </a:lnTo>
                  <a:lnTo>
                    <a:pt x="165" y="66"/>
                  </a:lnTo>
                  <a:lnTo>
                    <a:pt x="166" y="72"/>
                  </a:lnTo>
                  <a:lnTo>
                    <a:pt x="167" y="72"/>
                  </a:lnTo>
                  <a:lnTo>
                    <a:pt x="172" y="72"/>
                  </a:lnTo>
                  <a:lnTo>
                    <a:pt x="174" y="74"/>
                  </a:lnTo>
                  <a:lnTo>
                    <a:pt x="177" y="79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4" y="87"/>
                  </a:lnTo>
                  <a:lnTo>
                    <a:pt x="177" y="88"/>
                  </a:lnTo>
                  <a:lnTo>
                    <a:pt x="184" y="90"/>
                  </a:lnTo>
                  <a:lnTo>
                    <a:pt x="187" y="91"/>
                  </a:lnTo>
                  <a:lnTo>
                    <a:pt x="187" y="93"/>
                  </a:lnTo>
                  <a:lnTo>
                    <a:pt x="189" y="93"/>
                  </a:lnTo>
                  <a:lnTo>
                    <a:pt x="195" y="93"/>
                  </a:lnTo>
                  <a:lnTo>
                    <a:pt x="195" y="96"/>
                  </a:lnTo>
                  <a:lnTo>
                    <a:pt x="197" y="96"/>
                  </a:lnTo>
                  <a:lnTo>
                    <a:pt x="196" y="98"/>
                  </a:lnTo>
                  <a:lnTo>
                    <a:pt x="195" y="100"/>
                  </a:lnTo>
                  <a:lnTo>
                    <a:pt x="226" y="98"/>
                  </a:lnTo>
                  <a:lnTo>
                    <a:pt x="223" y="57"/>
                  </a:lnTo>
                  <a:lnTo>
                    <a:pt x="222" y="46"/>
                  </a:lnTo>
                  <a:lnTo>
                    <a:pt x="209" y="46"/>
                  </a:lnTo>
                  <a:lnTo>
                    <a:pt x="197" y="39"/>
                  </a:lnTo>
                  <a:lnTo>
                    <a:pt x="193" y="39"/>
                  </a:lnTo>
                  <a:lnTo>
                    <a:pt x="190" y="38"/>
                  </a:lnTo>
                  <a:lnTo>
                    <a:pt x="184" y="37"/>
                  </a:lnTo>
                  <a:lnTo>
                    <a:pt x="181" y="38"/>
                  </a:lnTo>
                  <a:lnTo>
                    <a:pt x="179" y="42"/>
                  </a:lnTo>
                  <a:lnTo>
                    <a:pt x="179" y="49"/>
                  </a:lnTo>
                  <a:lnTo>
                    <a:pt x="175" y="50"/>
                  </a:lnTo>
                  <a:lnTo>
                    <a:pt x="175" y="52"/>
                  </a:lnTo>
                  <a:lnTo>
                    <a:pt x="173" y="52"/>
                  </a:lnTo>
                  <a:lnTo>
                    <a:pt x="157" y="52"/>
                  </a:lnTo>
                  <a:lnTo>
                    <a:pt x="156" y="51"/>
                  </a:lnTo>
                  <a:lnTo>
                    <a:pt x="156" y="50"/>
                  </a:lnTo>
                  <a:lnTo>
                    <a:pt x="151" y="46"/>
                  </a:lnTo>
                  <a:lnTo>
                    <a:pt x="150" y="44"/>
                  </a:lnTo>
                  <a:lnTo>
                    <a:pt x="149" y="44"/>
                  </a:lnTo>
                  <a:lnTo>
                    <a:pt x="148" y="44"/>
                  </a:lnTo>
                  <a:lnTo>
                    <a:pt x="145" y="44"/>
                  </a:lnTo>
                  <a:lnTo>
                    <a:pt x="145" y="42"/>
                  </a:lnTo>
                  <a:lnTo>
                    <a:pt x="144" y="42"/>
                  </a:lnTo>
                  <a:lnTo>
                    <a:pt x="142" y="42"/>
                  </a:lnTo>
                  <a:lnTo>
                    <a:pt x="139" y="40"/>
                  </a:lnTo>
                  <a:lnTo>
                    <a:pt x="138" y="37"/>
                  </a:lnTo>
                  <a:lnTo>
                    <a:pt x="136" y="37"/>
                  </a:lnTo>
                  <a:lnTo>
                    <a:pt x="136" y="32"/>
                  </a:lnTo>
                  <a:lnTo>
                    <a:pt x="135" y="25"/>
                  </a:lnTo>
                  <a:lnTo>
                    <a:pt x="135" y="13"/>
                  </a:lnTo>
                  <a:lnTo>
                    <a:pt x="123" y="1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07" y="3"/>
                  </a:lnTo>
                  <a:lnTo>
                    <a:pt x="102" y="3"/>
                  </a:lnTo>
                  <a:lnTo>
                    <a:pt x="100" y="3"/>
                  </a:lnTo>
                  <a:lnTo>
                    <a:pt x="99" y="4"/>
                  </a:lnTo>
                  <a:lnTo>
                    <a:pt x="99" y="6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4" y="12"/>
                  </a:lnTo>
                  <a:lnTo>
                    <a:pt x="88" y="15"/>
                  </a:lnTo>
                  <a:lnTo>
                    <a:pt x="83" y="16"/>
                  </a:lnTo>
                  <a:lnTo>
                    <a:pt x="79" y="18"/>
                  </a:lnTo>
                  <a:lnTo>
                    <a:pt x="72" y="18"/>
                  </a:lnTo>
                  <a:lnTo>
                    <a:pt x="71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7" y="18"/>
                  </a:lnTo>
                  <a:lnTo>
                    <a:pt x="59" y="18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5" y="19"/>
                  </a:lnTo>
                  <a:lnTo>
                    <a:pt x="36" y="21"/>
                  </a:lnTo>
                  <a:lnTo>
                    <a:pt x="27" y="26"/>
                  </a:lnTo>
                  <a:lnTo>
                    <a:pt x="24" y="27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" y="37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26" name="Freeform 249"/>
            <p:cNvSpPr>
              <a:spLocks/>
            </p:cNvSpPr>
            <p:nvPr/>
          </p:nvSpPr>
          <p:spPr bwMode="auto">
            <a:xfrm>
              <a:off x="7143942" y="4784425"/>
              <a:ext cx="708121" cy="744115"/>
            </a:xfrm>
            <a:custGeom>
              <a:avLst/>
              <a:gdLst>
                <a:gd name="T0" fmla="*/ 815 w 349"/>
                <a:gd name="T1" fmla="*/ 3510 h 391"/>
                <a:gd name="T2" fmla="*/ 429 w 349"/>
                <a:gd name="T3" fmla="*/ 5171 h 391"/>
                <a:gd name="T4" fmla="*/ 653 w 349"/>
                <a:gd name="T5" fmla="*/ 6371 h 391"/>
                <a:gd name="T6" fmla="*/ 1557 w 349"/>
                <a:gd name="T7" fmla="*/ 7320 h 391"/>
                <a:gd name="T8" fmla="*/ 1884 w 349"/>
                <a:gd name="T9" fmla="*/ 8244 h 391"/>
                <a:gd name="T10" fmla="*/ 1198 w 349"/>
                <a:gd name="T11" fmla="*/ 8994 h 391"/>
                <a:gd name="T12" fmla="*/ 291 w 349"/>
                <a:gd name="T13" fmla="*/ 9848 h 391"/>
                <a:gd name="T14" fmla="*/ 486 w 349"/>
                <a:gd name="T15" fmla="*/ 10477 h 391"/>
                <a:gd name="T16" fmla="*/ 1356 w 349"/>
                <a:gd name="T17" fmla="*/ 11579 h 391"/>
                <a:gd name="T18" fmla="*/ 2872 w 349"/>
                <a:gd name="T19" fmla="*/ 10723 h 391"/>
                <a:gd name="T20" fmla="*/ 3343 w 349"/>
                <a:gd name="T21" fmla="*/ 9432 h 391"/>
                <a:gd name="T22" fmla="*/ 4054 w 349"/>
                <a:gd name="T23" fmla="*/ 10477 h 391"/>
                <a:gd name="T24" fmla="*/ 4345 w 349"/>
                <a:gd name="T25" fmla="*/ 11579 h 391"/>
                <a:gd name="T26" fmla="*/ 3957 w 349"/>
                <a:gd name="T27" fmla="*/ 13330 h 391"/>
                <a:gd name="T28" fmla="*/ 4602 w 349"/>
                <a:gd name="T29" fmla="*/ 13777 h 391"/>
                <a:gd name="T30" fmla="*/ 5240 w 349"/>
                <a:gd name="T31" fmla="*/ 13017 h 391"/>
                <a:gd name="T32" fmla="*/ 6229 w 349"/>
                <a:gd name="T33" fmla="*/ 13938 h 391"/>
                <a:gd name="T34" fmla="*/ 5584 w 349"/>
                <a:gd name="T35" fmla="*/ 14736 h 391"/>
                <a:gd name="T36" fmla="*/ 5043 w 349"/>
                <a:gd name="T37" fmla="*/ 16630 h 391"/>
                <a:gd name="T38" fmla="*/ 5043 w 349"/>
                <a:gd name="T39" fmla="*/ 17570 h 391"/>
                <a:gd name="T40" fmla="*/ 5780 w 349"/>
                <a:gd name="T41" fmla="*/ 18007 h 391"/>
                <a:gd name="T42" fmla="*/ 6229 w 349"/>
                <a:gd name="T43" fmla="*/ 18967 h 391"/>
                <a:gd name="T44" fmla="*/ 5352 w 349"/>
                <a:gd name="T45" fmla="*/ 20337 h 391"/>
                <a:gd name="T46" fmla="*/ 4798 w 349"/>
                <a:gd name="T47" fmla="*/ 21516 h 391"/>
                <a:gd name="T48" fmla="*/ 5701 w 349"/>
                <a:gd name="T49" fmla="*/ 22059 h 391"/>
                <a:gd name="T50" fmla="*/ 6321 w 349"/>
                <a:gd name="T51" fmla="*/ 22851 h 391"/>
                <a:gd name="T52" fmla="*/ 7222 w 349"/>
                <a:gd name="T53" fmla="*/ 23120 h 391"/>
                <a:gd name="T54" fmla="*/ 7953 w 349"/>
                <a:gd name="T55" fmla="*/ 22059 h 391"/>
                <a:gd name="T56" fmla="*/ 8677 w 349"/>
                <a:gd name="T57" fmla="*/ 21698 h 391"/>
                <a:gd name="T58" fmla="*/ 9585 w 349"/>
                <a:gd name="T59" fmla="*/ 22910 h 391"/>
                <a:gd name="T60" fmla="*/ 10185 w 349"/>
                <a:gd name="T61" fmla="*/ 24230 h 391"/>
                <a:gd name="T62" fmla="*/ 11695 w 349"/>
                <a:gd name="T63" fmla="*/ 25204 h 391"/>
                <a:gd name="T64" fmla="*/ 12064 w 349"/>
                <a:gd name="T65" fmla="*/ 27860 h 391"/>
                <a:gd name="T66" fmla="*/ 14126 w 349"/>
                <a:gd name="T67" fmla="*/ 26708 h 391"/>
                <a:gd name="T68" fmla="*/ 14296 w 349"/>
                <a:gd name="T69" fmla="*/ 27423 h 391"/>
                <a:gd name="T70" fmla="*/ 15537 w 349"/>
                <a:gd name="T71" fmla="*/ 29018 h 391"/>
                <a:gd name="T72" fmla="*/ 17109 w 349"/>
                <a:gd name="T73" fmla="*/ 29769 h 391"/>
                <a:gd name="T74" fmla="*/ 20996 w 349"/>
                <a:gd name="T75" fmla="*/ 29231 h 391"/>
                <a:gd name="T76" fmla="*/ 20801 w 349"/>
                <a:gd name="T77" fmla="*/ 27423 h 391"/>
                <a:gd name="T78" fmla="*/ 19997 w 349"/>
                <a:gd name="T79" fmla="*/ 26498 h 391"/>
                <a:gd name="T80" fmla="*/ 19162 w 349"/>
                <a:gd name="T81" fmla="*/ 25565 h 391"/>
                <a:gd name="T82" fmla="*/ 19057 w 349"/>
                <a:gd name="T83" fmla="*/ 23374 h 391"/>
                <a:gd name="T84" fmla="*/ 17575 w 349"/>
                <a:gd name="T85" fmla="*/ 23847 h 391"/>
                <a:gd name="T86" fmla="*/ 16456 w 349"/>
                <a:gd name="T87" fmla="*/ 22992 h 391"/>
                <a:gd name="T88" fmla="*/ 15273 w 349"/>
                <a:gd name="T89" fmla="*/ 21698 h 391"/>
                <a:gd name="T90" fmla="*/ 14451 w 349"/>
                <a:gd name="T91" fmla="*/ 20763 h 391"/>
                <a:gd name="T92" fmla="*/ 13543 w 349"/>
                <a:gd name="T93" fmla="*/ 20763 h 391"/>
                <a:gd name="T94" fmla="*/ 11309 w 349"/>
                <a:gd name="T95" fmla="*/ 20112 h 391"/>
                <a:gd name="T96" fmla="*/ 10559 w 349"/>
                <a:gd name="T97" fmla="*/ 18550 h 391"/>
                <a:gd name="T98" fmla="*/ 9211 w 349"/>
                <a:gd name="T99" fmla="*/ 16754 h 391"/>
                <a:gd name="T100" fmla="*/ 8870 w 349"/>
                <a:gd name="T101" fmla="*/ 14736 h 391"/>
                <a:gd name="T102" fmla="*/ 6321 w 349"/>
                <a:gd name="T103" fmla="*/ 10285 h 391"/>
                <a:gd name="T104" fmla="*/ 5411 w 349"/>
                <a:gd name="T105" fmla="*/ 6555 h 391"/>
                <a:gd name="T106" fmla="*/ 4983 w 349"/>
                <a:gd name="T107" fmla="*/ 4197 h 391"/>
                <a:gd name="T108" fmla="*/ 2274 w 349"/>
                <a:gd name="T109" fmla="*/ 437 h 391"/>
                <a:gd name="T110" fmla="*/ 1453 w 349"/>
                <a:gd name="T111" fmla="*/ 227 h 391"/>
                <a:gd name="T112" fmla="*/ 291 w 349"/>
                <a:gd name="T113" fmla="*/ 751 h 3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9"/>
                <a:gd name="T172" fmla="*/ 0 h 391"/>
                <a:gd name="T173" fmla="*/ 349 w 349"/>
                <a:gd name="T174" fmla="*/ 391 h 3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9" h="391">
                  <a:moveTo>
                    <a:pt x="0" y="34"/>
                  </a:moveTo>
                  <a:lnTo>
                    <a:pt x="10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1" y="54"/>
                  </a:lnTo>
                  <a:lnTo>
                    <a:pt x="7" y="57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6" y="66"/>
                  </a:lnTo>
                  <a:lnTo>
                    <a:pt x="7" y="68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0" y="74"/>
                  </a:lnTo>
                  <a:lnTo>
                    <a:pt x="8" y="74"/>
                  </a:lnTo>
                  <a:lnTo>
                    <a:pt x="11" y="75"/>
                  </a:lnTo>
                  <a:lnTo>
                    <a:pt x="12" y="78"/>
                  </a:lnTo>
                  <a:lnTo>
                    <a:pt x="13" y="79"/>
                  </a:lnTo>
                  <a:lnTo>
                    <a:pt x="11" y="84"/>
                  </a:lnTo>
                  <a:lnTo>
                    <a:pt x="11" y="85"/>
                  </a:lnTo>
                  <a:lnTo>
                    <a:pt x="11" y="87"/>
                  </a:lnTo>
                  <a:lnTo>
                    <a:pt x="18" y="94"/>
                  </a:lnTo>
                  <a:lnTo>
                    <a:pt x="23" y="93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6" y="92"/>
                  </a:lnTo>
                  <a:lnTo>
                    <a:pt x="26" y="96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1" y="98"/>
                  </a:lnTo>
                  <a:lnTo>
                    <a:pt x="31" y="99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31" y="108"/>
                  </a:lnTo>
                  <a:lnTo>
                    <a:pt x="29" y="111"/>
                  </a:lnTo>
                  <a:lnTo>
                    <a:pt x="29" y="115"/>
                  </a:lnTo>
                  <a:lnTo>
                    <a:pt x="29" y="121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0" y="118"/>
                  </a:lnTo>
                  <a:lnTo>
                    <a:pt x="18" y="117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3" y="126"/>
                  </a:lnTo>
                  <a:lnTo>
                    <a:pt x="12" y="127"/>
                  </a:lnTo>
                  <a:lnTo>
                    <a:pt x="8" y="127"/>
                  </a:lnTo>
                  <a:lnTo>
                    <a:pt x="6" y="128"/>
                  </a:lnTo>
                  <a:lnTo>
                    <a:pt x="5" y="129"/>
                  </a:lnTo>
                  <a:lnTo>
                    <a:pt x="5" y="130"/>
                  </a:lnTo>
                  <a:lnTo>
                    <a:pt x="6" y="130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3" y="129"/>
                  </a:lnTo>
                  <a:lnTo>
                    <a:pt x="14" y="130"/>
                  </a:lnTo>
                  <a:lnTo>
                    <a:pt x="12" y="133"/>
                  </a:lnTo>
                  <a:lnTo>
                    <a:pt x="8" y="138"/>
                  </a:lnTo>
                  <a:lnTo>
                    <a:pt x="8" y="139"/>
                  </a:lnTo>
                  <a:lnTo>
                    <a:pt x="7" y="141"/>
                  </a:lnTo>
                  <a:lnTo>
                    <a:pt x="8" y="157"/>
                  </a:lnTo>
                  <a:lnTo>
                    <a:pt x="10" y="158"/>
                  </a:lnTo>
                  <a:lnTo>
                    <a:pt x="11" y="157"/>
                  </a:lnTo>
                  <a:lnTo>
                    <a:pt x="13" y="157"/>
                  </a:lnTo>
                  <a:lnTo>
                    <a:pt x="18" y="154"/>
                  </a:lnTo>
                  <a:lnTo>
                    <a:pt x="22" y="152"/>
                  </a:lnTo>
                  <a:lnTo>
                    <a:pt x="28" y="146"/>
                  </a:lnTo>
                  <a:lnTo>
                    <a:pt x="36" y="139"/>
                  </a:lnTo>
                  <a:lnTo>
                    <a:pt x="37" y="135"/>
                  </a:lnTo>
                  <a:lnTo>
                    <a:pt x="40" y="134"/>
                  </a:lnTo>
                  <a:lnTo>
                    <a:pt x="41" y="135"/>
                  </a:lnTo>
                  <a:lnTo>
                    <a:pt x="42" y="134"/>
                  </a:lnTo>
                  <a:lnTo>
                    <a:pt x="44" y="136"/>
                  </a:lnTo>
                  <a:lnTo>
                    <a:pt x="47" y="141"/>
                  </a:lnTo>
                  <a:lnTo>
                    <a:pt x="49" y="140"/>
                  </a:lnTo>
                  <a:lnTo>
                    <a:pt x="50" y="135"/>
                  </a:lnTo>
                  <a:lnTo>
                    <a:pt x="49" y="133"/>
                  </a:lnTo>
                  <a:lnTo>
                    <a:pt x="48" y="130"/>
                  </a:lnTo>
                  <a:lnTo>
                    <a:pt x="49" y="129"/>
                  </a:lnTo>
                  <a:lnTo>
                    <a:pt x="54" y="129"/>
                  </a:lnTo>
                  <a:lnTo>
                    <a:pt x="55" y="128"/>
                  </a:lnTo>
                  <a:lnTo>
                    <a:pt x="55" y="124"/>
                  </a:lnTo>
                  <a:lnTo>
                    <a:pt x="58" y="124"/>
                  </a:lnTo>
                  <a:lnTo>
                    <a:pt x="61" y="124"/>
                  </a:lnTo>
                  <a:lnTo>
                    <a:pt x="62" y="123"/>
                  </a:lnTo>
                  <a:lnTo>
                    <a:pt x="64" y="123"/>
                  </a:lnTo>
                  <a:lnTo>
                    <a:pt x="66" y="128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7" y="138"/>
                  </a:lnTo>
                  <a:lnTo>
                    <a:pt x="68" y="140"/>
                  </a:lnTo>
                  <a:lnTo>
                    <a:pt x="70" y="141"/>
                  </a:lnTo>
                  <a:lnTo>
                    <a:pt x="72" y="141"/>
                  </a:lnTo>
                  <a:lnTo>
                    <a:pt x="73" y="142"/>
                  </a:lnTo>
                  <a:lnTo>
                    <a:pt x="77" y="145"/>
                  </a:lnTo>
                  <a:lnTo>
                    <a:pt x="77" y="148"/>
                  </a:lnTo>
                  <a:lnTo>
                    <a:pt x="76" y="150"/>
                  </a:lnTo>
                  <a:lnTo>
                    <a:pt x="72" y="152"/>
                  </a:lnTo>
                  <a:lnTo>
                    <a:pt x="70" y="154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7" y="151"/>
                  </a:lnTo>
                  <a:lnTo>
                    <a:pt x="66" y="152"/>
                  </a:lnTo>
                  <a:lnTo>
                    <a:pt x="62" y="154"/>
                  </a:lnTo>
                  <a:lnTo>
                    <a:pt x="61" y="172"/>
                  </a:lnTo>
                  <a:lnTo>
                    <a:pt x="65" y="175"/>
                  </a:lnTo>
                  <a:lnTo>
                    <a:pt x="66" y="176"/>
                  </a:lnTo>
                  <a:lnTo>
                    <a:pt x="67" y="177"/>
                  </a:lnTo>
                  <a:lnTo>
                    <a:pt x="70" y="177"/>
                  </a:lnTo>
                  <a:lnTo>
                    <a:pt x="70" y="178"/>
                  </a:lnTo>
                  <a:lnTo>
                    <a:pt x="72" y="182"/>
                  </a:lnTo>
                  <a:lnTo>
                    <a:pt x="73" y="182"/>
                  </a:lnTo>
                  <a:lnTo>
                    <a:pt x="74" y="182"/>
                  </a:lnTo>
                  <a:lnTo>
                    <a:pt x="76" y="181"/>
                  </a:lnTo>
                  <a:lnTo>
                    <a:pt x="77" y="178"/>
                  </a:lnTo>
                  <a:lnTo>
                    <a:pt x="79" y="177"/>
                  </a:lnTo>
                  <a:lnTo>
                    <a:pt x="80" y="176"/>
                  </a:lnTo>
                  <a:lnTo>
                    <a:pt x="82" y="172"/>
                  </a:lnTo>
                  <a:lnTo>
                    <a:pt x="84" y="171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6" y="171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90" y="175"/>
                  </a:lnTo>
                  <a:lnTo>
                    <a:pt x="91" y="176"/>
                  </a:lnTo>
                  <a:lnTo>
                    <a:pt x="101" y="181"/>
                  </a:lnTo>
                  <a:lnTo>
                    <a:pt x="102" y="181"/>
                  </a:lnTo>
                  <a:lnTo>
                    <a:pt x="103" y="181"/>
                  </a:lnTo>
                  <a:lnTo>
                    <a:pt x="103" y="183"/>
                  </a:lnTo>
                  <a:lnTo>
                    <a:pt x="102" y="183"/>
                  </a:lnTo>
                  <a:lnTo>
                    <a:pt x="101" y="184"/>
                  </a:lnTo>
                  <a:lnTo>
                    <a:pt x="100" y="187"/>
                  </a:lnTo>
                  <a:lnTo>
                    <a:pt x="98" y="187"/>
                  </a:lnTo>
                  <a:lnTo>
                    <a:pt x="96" y="189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2" y="194"/>
                  </a:lnTo>
                  <a:lnTo>
                    <a:pt x="92" y="195"/>
                  </a:lnTo>
                  <a:lnTo>
                    <a:pt x="90" y="200"/>
                  </a:lnTo>
                  <a:lnTo>
                    <a:pt x="89" y="206"/>
                  </a:lnTo>
                  <a:lnTo>
                    <a:pt x="88" y="210"/>
                  </a:lnTo>
                  <a:lnTo>
                    <a:pt x="85" y="214"/>
                  </a:lnTo>
                  <a:lnTo>
                    <a:pt x="85" y="217"/>
                  </a:lnTo>
                  <a:lnTo>
                    <a:pt x="84" y="217"/>
                  </a:lnTo>
                  <a:lnTo>
                    <a:pt x="83" y="218"/>
                  </a:lnTo>
                  <a:lnTo>
                    <a:pt x="82" y="220"/>
                  </a:lnTo>
                  <a:lnTo>
                    <a:pt x="80" y="222"/>
                  </a:lnTo>
                  <a:lnTo>
                    <a:pt x="80" y="223"/>
                  </a:lnTo>
                  <a:lnTo>
                    <a:pt x="83" y="224"/>
                  </a:lnTo>
                  <a:lnTo>
                    <a:pt x="84" y="226"/>
                  </a:lnTo>
                  <a:lnTo>
                    <a:pt x="84" y="228"/>
                  </a:lnTo>
                  <a:lnTo>
                    <a:pt x="83" y="230"/>
                  </a:lnTo>
                  <a:lnTo>
                    <a:pt x="83" y="231"/>
                  </a:lnTo>
                  <a:lnTo>
                    <a:pt x="83" y="232"/>
                  </a:lnTo>
                  <a:lnTo>
                    <a:pt x="84" y="232"/>
                  </a:lnTo>
                  <a:lnTo>
                    <a:pt x="88" y="235"/>
                  </a:lnTo>
                  <a:lnTo>
                    <a:pt x="89" y="235"/>
                  </a:lnTo>
                  <a:lnTo>
                    <a:pt x="89" y="236"/>
                  </a:lnTo>
                  <a:lnTo>
                    <a:pt x="91" y="237"/>
                  </a:lnTo>
                  <a:lnTo>
                    <a:pt x="94" y="237"/>
                  </a:lnTo>
                  <a:lnTo>
                    <a:pt x="95" y="237"/>
                  </a:lnTo>
                  <a:lnTo>
                    <a:pt x="97" y="240"/>
                  </a:lnTo>
                  <a:lnTo>
                    <a:pt x="101" y="240"/>
                  </a:lnTo>
                  <a:lnTo>
                    <a:pt x="104" y="240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7" y="244"/>
                  </a:lnTo>
                  <a:lnTo>
                    <a:pt x="106" y="247"/>
                  </a:lnTo>
                  <a:lnTo>
                    <a:pt x="103" y="249"/>
                  </a:lnTo>
                  <a:lnTo>
                    <a:pt x="97" y="249"/>
                  </a:lnTo>
                  <a:lnTo>
                    <a:pt x="95" y="249"/>
                  </a:lnTo>
                  <a:lnTo>
                    <a:pt x="94" y="250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89" y="252"/>
                  </a:lnTo>
                  <a:lnTo>
                    <a:pt x="88" y="253"/>
                  </a:lnTo>
                  <a:lnTo>
                    <a:pt x="88" y="267"/>
                  </a:lnTo>
                  <a:lnTo>
                    <a:pt x="86" y="268"/>
                  </a:lnTo>
                  <a:lnTo>
                    <a:pt x="85" y="268"/>
                  </a:lnTo>
                  <a:lnTo>
                    <a:pt x="83" y="271"/>
                  </a:lnTo>
                  <a:lnTo>
                    <a:pt x="82" y="273"/>
                  </a:lnTo>
                  <a:lnTo>
                    <a:pt x="80" y="274"/>
                  </a:lnTo>
                  <a:lnTo>
                    <a:pt x="80" y="276"/>
                  </a:lnTo>
                  <a:lnTo>
                    <a:pt x="79" y="277"/>
                  </a:lnTo>
                  <a:lnTo>
                    <a:pt x="79" y="283"/>
                  </a:lnTo>
                  <a:lnTo>
                    <a:pt x="82" y="284"/>
                  </a:lnTo>
                  <a:lnTo>
                    <a:pt x="83" y="285"/>
                  </a:lnTo>
                  <a:lnTo>
                    <a:pt x="86" y="285"/>
                  </a:lnTo>
                  <a:lnTo>
                    <a:pt x="88" y="286"/>
                  </a:lnTo>
                  <a:lnTo>
                    <a:pt x="89" y="286"/>
                  </a:lnTo>
                  <a:lnTo>
                    <a:pt x="92" y="286"/>
                  </a:lnTo>
                  <a:lnTo>
                    <a:pt x="94" y="289"/>
                  </a:lnTo>
                  <a:lnTo>
                    <a:pt x="94" y="290"/>
                  </a:lnTo>
                  <a:lnTo>
                    <a:pt x="94" y="292"/>
                  </a:lnTo>
                  <a:lnTo>
                    <a:pt x="94" y="295"/>
                  </a:lnTo>
                  <a:lnTo>
                    <a:pt x="95" y="296"/>
                  </a:lnTo>
                  <a:lnTo>
                    <a:pt x="96" y="301"/>
                  </a:lnTo>
                  <a:lnTo>
                    <a:pt x="101" y="302"/>
                  </a:lnTo>
                  <a:lnTo>
                    <a:pt x="102" y="301"/>
                  </a:lnTo>
                  <a:lnTo>
                    <a:pt x="103" y="300"/>
                  </a:lnTo>
                  <a:lnTo>
                    <a:pt x="104" y="300"/>
                  </a:lnTo>
                  <a:lnTo>
                    <a:pt x="106" y="300"/>
                  </a:lnTo>
                  <a:lnTo>
                    <a:pt x="108" y="300"/>
                  </a:lnTo>
                  <a:lnTo>
                    <a:pt x="112" y="297"/>
                  </a:lnTo>
                  <a:lnTo>
                    <a:pt x="114" y="297"/>
                  </a:lnTo>
                  <a:lnTo>
                    <a:pt x="115" y="298"/>
                  </a:lnTo>
                  <a:lnTo>
                    <a:pt x="116" y="302"/>
                  </a:lnTo>
                  <a:lnTo>
                    <a:pt x="118" y="303"/>
                  </a:lnTo>
                  <a:lnTo>
                    <a:pt x="119" y="304"/>
                  </a:lnTo>
                  <a:lnTo>
                    <a:pt x="120" y="304"/>
                  </a:lnTo>
                  <a:lnTo>
                    <a:pt x="121" y="303"/>
                  </a:lnTo>
                  <a:lnTo>
                    <a:pt x="122" y="301"/>
                  </a:lnTo>
                  <a:lnTo>
                    <a:pt x="125" y="300"/>
                  </a:lnTo>
                  <a:lnTo>
                    <a:pt x="126" y="300"/>
                  </a:lnTo>
                  <a:lnTo>
                    <a:pt x="126" y="298"/>
                  </a:lnTo>
                  <a:lnTo>
                    <a:pt x="127" y="296"/>
                  </a:lnTo>
                  <a:lnTo>
                    <a:pt x="131" y="290"/>
                  </a:lnTo>
                  <a:lnTo>
                    <a:pt x="131" y="288"/>
                  </a:lnTo>
                  <a:lnTo>
                    <a:pt x="131" y="285"/>
                  </a:lnTo>
                  <a:lnTo>
                    <a:pt x="130" y="280"/>
                  </a:lnTo>
                  <a:lnTo>
                    <a:pt x="133" y="280"/>
                  </a:lnTo>
                  <a:lnTo>
                    <a:pt x="134" y="282"/>
                  </a:lnTo>
                  <a:lnTo>
                    <a:pt x="137" y="284"/>
                  </a:lnTo>
                  <a:lnTo>
                    <a:pt x="139" y="284"/>
                  </a:lnTo>
                  <a:lnTo>
                    <a:pt x="143" y="285"/>
                  </a:lnTo>
                  <a:lnTo>
                    <a:pt x="145" y="288"/>
                  </a:lnTo>
                  <a:lnTo>
                    <a:pt x="149" y="289"/>
                  </a:lnTo>
                  <a:lnTo>
                    <a:pt x="150" y="289"/>
                  </a:lnTo>
                  <a:lnTo>
                    <a:pt x="155" y="291"/>
                  </a:lnTo>
                  <a:lnTo>
                    <a:pt x="155" y="292"/>
                  </a:lnTo>
                  <a:lnTo>
                    <a:pt x="157" y="297"/>
                  </a:lnTo>
                  <a:lnTo>
                    <a:pt x="157" y="298"/>
                  </a:lnTo>
                  <a:lnTo>
                    <a:pt x="158" y="301"/>
                  </a:lnTo>
                  <a:lnTo>
                    <a:pt x="158" y="304"/>
                  </a:lnTo>
                  <a:lnTo>
                    <a:pt x="160" y="306"/>
                  </a:lnTo>
                  <a:lnTo>
                    <a:pt x="161" y="307"/>
                  </a:lnTo>
                  <a:lnTo>
                    <a:pt x="166" y="309"/>
                  </a:lnTo>
                  <a:lnTo>
                    <a:pt x="166" y="310"/>
                  </a:lnTo>
                  <a:lnTo>
                    <a:pt x="166" y="313"/>
                  </a:lnTo>
                  <a:lnTo>
                    <a:pt x="166" y="314"/>
                  </a:lnTo>
                  <a:lnTo>
                    <a:pt x="168" y="318"/>
                  </a:lnTo>
                  <a:lnTo>
                    <a:pt x="170" y="318"/>
                  </a:lnTo>
                  <a:lnTo>
                    <a:pt x="174" y="318"/>
                  </a:lnTo>
                  <a:lnTo>
                    <a:pt x="178" y="318"/>
                  </a:lnTo>
                  <a:lnTo>
                    <a:pt x="184" y="318"/>
                  </a:lnTo>
                  <a:lnTo>
                    <a:pt x="186" y="318"/>
                  </a:lnTo>
                  <a:lnTo>
                    <a:pt x="190" y="321"/>
                  </a:lnTo>
                  <a:lnTo>
                    <a:pt x="192" y="326"/>
                  </a:lnTo>
                  <a:lnTo>
                    <a:pt x="193" y="331"/>
                  </a:lnTo>
                  <a:lnTo>
                    <a:pt x="193" y="337"/>
                  </a:lnTo>
                  <a:lnTo>
                    <a:pt x="191" y="340"/>
                  </a:lnTo>
                  <a:lnTo>
                    <a:pt x="186" y="345"/>
                  </a:lnTo>
                  <a:lnTo>
                    <a:pt x="186" y="346"/>
                  </a:lnTo>
                  <a:lnTo>
                    <a:pt x="190" y="358"/>
                  </a:lnTo>
                  <a:lnTo>
                    <a:pt x="192" y="363"/>
                  </a:lnTo>
                  <a:lnTo>
                    <a:pt x="196" y="364"/>
                  </a:lnTo>
                  <a:lnTo>
                    <a:pt x="199" y="366"/>
                  </a:lnTo>
                  <a:lnTo>
                    <a:pt x="203" y="367"/>
                  </a:lnTo>
                  <a:lnTo>
                    <a:pt x="209" y="366"/>
                  </a:lnTo>
                  <a:lnTo>
                    <a:pt x="215" y="361"/>
                  </a:lnTo>
                  <a:lnTo>
                    <a:pt x="217" y="357"/>
                  </a:lnTo>
                  <a:lnTo>
                    <a:pt x="223" y="357"/>
                  </a:lnTo>
                  <a:lnTo>
                    <a:pt x="232" y="351"/>
                  </a:lnTo>
                  <a:lnTo>
                    <a:pt x="233" y="349"/>
                  </a:lnTo>
                  <a:lnTo>
                    <a:pt x="233" y="351"/>
                  </a:lnTo>
                  <a:lnTo>
                    <a:pt x="235" y="350"/>
                  </a:lnTo>
                  <a:lnTo>
                    <a:pt x="239" y="352"/>
                  </a:lnTo>
                  <a:lnTo>
                    <a:pt x="242" y="355"/>
                  </a:lnTo>
                  <a:lnTo>
                    <a:pt x="241" y="357"/>
                  </a:lnTo>
                  <a:lnTo>
                    <a:pt x="240" y="357"/>
                  </a:lnTo>
                  <a:lnTo>
                    <a:pt x="238" y="358"/>
                  </a:lnTo>
                  <a:lnTo>
                    <a:pt x="236" y="358"/>
                  </a:lnTo>
                  <a:lnTo>
                    <a:pt x="236" y="360"/>
                  </a:lnTo>
                  <a:lnTo>
                    <a:pt x="235" y="360"/>
                  </a:lnTo>
                  <a:lnTo>
                    <a:pt x="235" y="361"/>
                  </a:lnTo>
                  <a:lnTo>
                    <a:pt x="236" y="362"/>
                  </a:lnTo>
                  <a:lnTo>
                    <a:pt x="236" y="363"/>
                  </a:lnTo>
                  <a:lnTo>
                    <a:pt x="239" y="366"/>
                  </a:lnTo>
                  <a:lnTo>
                    <a:pt x="241" y="370"/>
                  </a:lnTo>
                  <a:lnTo>
                    <a:pt x="246" y="376"/>
                  </a:lnTo>
                  <a:lnTo>
                    <a:pt x="256" y="381"/>
                  </a:lnTo>
                  <a:lnTo>
                    <a:pt x="257" y="382"/>
                  </a:lnTo>
                  <a:lnTo>
                    <a:pt x="258" y="382"/>
                  </a:lnTo>
                  <a:lnTo>
                    <a:pt x="259" y="381"/>
                  </a:lnTo>
                  <a:lnTo>
                    <a:pt x="260" y="390"/>
                  </a:lnTo>
                  <a:lnTo>
                    <a:pt x="266" y="391"/>
                  </a:lnTo>
                  <a:lnTo>
                    <a:pt x="271" y="390"/>
                  </a:lnTo>
                  <a:lnTo>
                    <a:pt x="276" y="390"/>
                  </a:lnTo>
                  <a:lnTo>
                    <a:pt x="282" y="391"/>
                  </a:lnTo>
                  <a:lnTo>
                    <a:pt x="286" y="390"/>
                  </a:lnTo>
                  <a:lnTo>
                    <a:pt x="299" y="391"/>
                  </a:lnTo>
                  <a:lnTo>
                    <a:pt x="318" y="391"/>
                  </a:lnTo>
                  <a:lnTo>
                    <a:pt x="330" y="391"/>
                  </a:lnTo>
                  <a:lnTo>
                    <a:pt x="334" y="391"/>
                  </a:lnTo>
                  <a:lnTo>
                    <a:pt x="337" y="388"/>
                  </a:lnTo>
                  <a:lnTo>
                    <a:pt x="342" y="385"/>
                  </a:lnTo>
                  <a:lnTo>
                    <a:pt x="346" y="384"/>
                  </a:lnTo>
                  <a:lnTo>
                    <a:pt x="344" y="384"/>
                  </a:lnTo>
                  <a:lnTo>
                    <a:pt x="348" y="381"/>
                  </a:lnTo>
                  <a:lnTo>
                    <a:pt x="349" y="380"/>
                  </a:lnTo>
                  <a:lnTo>
                    <a:pt x="349" y="378"/>
                  </a:lnTo>
                  <a:lnTo>
                    <a:pt x="348" y="378"/>
                  </a:lnTo>
                  <a:lnTo>
                    <a:pt x="346" y="374"/>
                  </a:lnTo>
                  <a:lnTo>
                    <a:pt x="346" y="362"/>
                  </a:lnTo>
                  <a:lnTo>
                    <a:pt x="343" y="360"/>
                  </a:lnTo>
                  <a:lnTo>
                    <a:pt x="342" y="358"/>
                  </a:lnTo>
                  <a:lnTo>
                    <a:pt x="340" y="355"/>
                  </a:lnTo>
                  <a:lnTo>
                    <a:pt x="338" y="355"/>
                  </a:lnTo>
                  <a:lnTo>
                    <a:pt x="337" y="351"/>
                  </a:lnTo>
                  <a:lnTo>
                    <a:pt x="335" y="350"/>
                  </a:lnTo>
                  <a:lnTo>
                    <a:pt x="334" y="349"/>
                  </a:lnTo>
                  <a:lnTo>
                    <a:pt x="332" y="350"/>
                  </a:lnTo>
                  <a:lnTo>
                    <a:pt x="330" y="348"/>
                  </a:lnTo>
                  <a:lnTo>
                    <a:pt x="328" y="344"/>
                  </a:lnTo>
                  <a:lnTo>
                    <a:pt x="324" y="343"/>
                  </a:lnTo>
                  <a:lnTo>
                    <a:pt x="322" y="337"/>
                  </a:lnTo>
                  <a:lnTo>
                    <a:pt x="320" y="337"/>
                  </a:lnTo>
                  <a:lnTo>
                    <a:pt x="319" y="338"/>
                  </a:lnTo>
                  <a:lnTo>
                    <a:pt x="318" y="337"/>
                  </a:lnTo>
                  <a:lnTo>
                    <a:pt x="317" y="337"/>
                  </a:lnTo>
                  <a:lnTo>
                    <a:pt x="316" y="336"/>
                  </a:lnTo>
                  <a:lnTo>
                    <a:pt x="316" y="328"/>
                  </a:lnTo>
                  <a:lnTo>
                    <a:pt x="318" y="325"/>
                  </a:lnTo>
                  <a:lnTo>
                    <a:pt x="317" y="325"/>
                  </a:lnTo>
                  <a:lnTo>
                    <a:pt x="316" y="322"/>
                  </a:lnTo>
                  <a:lnTo>
                    <a:pt x="316" y="320"/>
                  </a:lnTo>
                  <a:lnTo>
                    <a:pt x="313" y="318"/>
                  </a:lnTo>
                  <a:lnTo>
                    <a:pt x="313" y="315"/>
                  </a:lnTo>
                  <a:lnTo>
                    <a:pt x="314" y="307"/>
                  </a:lnTo>
                  <a:lnTo>
                    <a:pt x="312" y="309"/>
                  </a:lnTo>
                  <a:lnTo>
                    <a:pt x="311" y="309"/>
                  </a:lnTo>
                  <a:lnTo>
                    <a:pt x="308" y="310"/>
                  </a:lnTo>
                  <a:lnTo>
                    <a:pt x="302" y="312"/>
                  </a:lnTo>
                  <a:lnTo>
                    <a:pt x="298" y="312"/>
                  </a:lnTo>
                  <a:lnTo>
                    <a:pt x="296" y="313"/>
                  </a:lnTo>
                  <a:lnTo>
                    <a:pt x="292" y="313"/>
                  </a:lnTo>
                  <a:lnTo>
                    <a:pt x="290" y="313"/>
                  </a:lnTo>
                  <a:lnTo>
                    <a:pt x="292" y="314"/>
                  </a:lnTo>
                  <a:lnTo>
                    <a:pt x="290" y="315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3" y="313"/>
                  </a:lnTo>
                  <a:lnTo>
                    <a:pt x="281" y="312"/>
                  </a:lnTo>
                  <a:lnTo>
                    <a:pt x="278" y="308"/>
                  </a:lnTo>
                  <a:lnTo>
                    <a:pt x="271" y="302"/>
                  </a:lnTo>
                  <a:lnTo>
                    <a:pt x="269" y="298"/>
                  </a:lnTo>
                  <a:lnTo>
                    <a:pt x="266" y="296"/>
                  </a:lnTo>
                  <a:lnTo>
                    <a:pt x="262" y="290"/>
                  </a:lnTo>
                  <a:lnTo>
                    <a:pt x="259" y="288"/>
                  </a:lnTo>
                  <a:lnTo>
                    <a:pt x="257" y="286"/>
                  </a:lnTo>
                  <a:lnTo>
                    <a:pt x="253" y="286"/>
                  </a:lnTo>
                  <a:lnTo>
                    <a:pt x="252" y="286"/>
                  </a:lnTo>
                  <a:lnTo>
                    <a:pt x="252" y="285"/>
                  </a:lnTo>
                  <a:lnTo>
                    <a:pt x="248" y="284"/>
                  </a:lnTo>
                  <a:lnTo>
                    <a:pt x="246" y="282"/>
                  </a:lnTo>
                  <a:lnTo>
                    <a:pt x="245" y="279"/>
                  </a:lnTo>
                  <a:lnTo>
                    <a:pt x="244" y="278"/>
                  </a:lnTo>
                  <a:lnTo>
                    <a:pt x="244" y="277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38" y="273"/>
                  </a:lnTo>
                  <a:lnTo>
                    <a:pt x="235" y="273"/>
                  </a:lnTo>
                  <a:lnTo>
                    <a:pt x="234" y="273"/>
                  </a:lnTo>
                  <a:lnTo>
                    <a:pt x="230" y="273"/>
                  </a:lnTo>
                  <a:lnTo>
                    <a:pt x="229" y="273"/>
                  </a:lnTo>
                  <a:lnTo>
                    <a:pt x="228" y="273"/>
                  </a:lnTo>
                  <a:lnTo>
                    <a:pt x="226" y="273"/>
                  </a:lnTo>
                  <a:lnTo>
                    <a:pt x="226" y="272"/>
                  </a:lnTo>
                  <a:lnTo>
                    <a:pt x="223" y="273"/>
                  </a:lnTo>
                  <a:lnTo>
                    <a:pt x="222" y="273"/>
                  </a:lnTo>
                  <a:lnTo>
                    <a:pt x="220" y="273"/>
                  </a:lnTo>
                  <a:lnTo>
                    <a:pt x="212" y="272"/>
                  </a:lnTo>
                  <a:lnTo>
                    <a:pt x="204" y="271"/>
                  </a:lnTo>
                  <a:lnTo>
                    <a:pt x="194" y="266"/>
                  </a:lnTo>
                  <a:lnTo>
                    <a:pt x="193" y="266"/>
                  </a:lnTo>
                  <a:lnTo>
                    <a:pt x="188" y="265"/>
                  </a:lnTo>
                  <a:lnTo>
                    <a:pt x="186" y="264"/>
                  </a:lnTo>
                  <a:lnTo>
                    <a:pt x="185" y="259"/>
                  </a:lnTo>
                  <a:lnTo>
                    <a:pt x="180" y="258"/>
                  </a:lnTo>
                  <a:lnTo>
                    <a:pt x="179" y="256"/>
                  </a:lnTo>
                  <a:lnTo>
                    <a:pt x="176" y="253"/>
                  </a:lnTo>
                  <a:lnTo>
                    <a:pt x="176" y="252"/>
                  </a:lnTo>
                  <a:lnTo>
                    <a:pt x="176" y="249"/>
                  </a:lnTo>
                  <a:lnTo>
                    <a:pt x="176" y="248"/>
                  </a:lnTo>
                  <a:lnTo>
                    <a:pt x="174" y="244"/>
                  </a:lnTo>
                  <a:lnTo>
                    <a:pt x="174" y="243"/>
                  </a:lnTo>
                  <a:lnTo>
                    <a:pt x="173" y="242"/>
                  </a:lnTo>
                  <a:lnTo>
                    <a:pt x="170" y="241"/>
                  </a:lnTo>
                  <a:lnTo>
                    <a:pt x="169" y="238"/>
                  </a:lnTo>
                  <a:lnTo>
                    <a:pt x="166" y="236"/>
                  </a:lnTo>
                  <a:lnTo>
                    <a:pt x="161" y="231"/>
                  </a:lnTo>
                  <a:lnTo>
                    <a:pt x="155" y="226"/>
                  </a:lnTo>
                  <a:lnTo>
                    <a:pt x="152" y="220"/>
                  </a:lnTo>
                  <a:lnTo>
                    <a:pt x="154" y="217"/>
                  </a:lnTo>
                  <a:lnTo>
                    <a:pt x="155" y="210"/>
                  </a:lnTo>
                  <a:lnTo>
                    <a:pt x="152" y="205"/>
                  </a:lnTo>
                  <a:lnTo>
                    <a:pt x="151" y="201"/>
                  </a:lnTo>
                  <a:lnTo>
                    <a:pt x="150" y="199"/>
                  </a:lnTo>
                  <a:lnTo>
                    <a:pt x="149" y="198"/>
                  </a:lnTo>
                  <a:lnTo>
                    <a:pt x="149" y="196"/>
                  </a:lnTo>
                  <a:lnTo>
                    <a:pt x="146" y="194"/>
                  </a:lnTo>
                  <a:lnTo>
                    <a:pt x="143" y="187"/>
                  </a:lnTo>
                  <a:lnTo>
                    <a:pt x="143" y="186"/>
                  </a:lnTo>
                  <a:lnTo>
                    <a:pt x="142" y="184"/>
                  </a:lnTo>
                  <a:lnTo>
                    <a:pt x="139" y="180"/>
                  </a:lnTo>
                  <a:lnTo>
                    <a:pt x="121" y="151"/>
                  </a:lnTo>
                  <a:lnTo>
                    <a:pt x="119" y="150"/>
                  </a:lnTo>
                  <a:lnTo>
                    <a:pt x="116" y="148"/>
                  </a:lnTo>
                  <a:lnTo>
                    <a:pt x="104" y="135"/>
                  </a:lnTo>
                  <a:lnTo>
                    <a:pt x="103" y="135"/>
                  </a:lnTo>
                  <a:lnTo>
                    <a:pt x="103" y="132"/>
                  </a:lnTo>
                  <a:lnTo>
                    <a:pt x="102" y="130"/>
                  </a:lnTo>
                  <a:lnTo>
                    <a:pt x="101" y="129"/>
                  </a:lnTo>
                  <a:lnTo>
                    <a:pt x="102" y="128"/>
                  </a:lnTo>
                  <a:lnTo>
                    <a:pt x="100" y="124"/>
                  </a:lnTo>
                  <a:lnTo>
                    <a:pt x="90" y="99"/>
                  </a:lnTo>
                  <a:lnTo>
                    <a:pt x="89" y="86"/>
                  </a:lnTo>
                  <a:lnTo>
                    <a:pt x="90" y="81"/>
                  </a:lnTo>
                  <a:lnTo>
                    <a:pt x="90" y="79"/>
                  </a:lnTo>
                  <a:lnTo>
                    <a:pt x="94" y="69"/>
                  </a:lnTo>
                  <a:lnTo>
                    <a:pt x="95" y="64"/>
                  </a:lnTo>
                  <a:lnTo>
                    <a:pt x="94" y="63"/>
                  </a:lnTo>
                  <a:lnTo>
                    <a:pt x="92" y="62"/>
                  </a:lnTo>
                  <a:lnTo>
                    <a:pt x="86" y="58"/>
                  </a:lnTo>
                  <a:lnTo>
                    <a:pt x="82" y="55"/>
                  </a:lnTo>
                  <a:lnTo>
                    <a:pt x="78" y="51"/>
                  </a:lnTo>
                  <a:lnTo>
                    <a:pt x="72" y="43"/>
                  </a:lnTo>
                  <a:lnTo>
                    <a:pt x="56" y="16"/>
                  </a:lnTo>
                  <a:lnTo>
                    <a:pt x="53" y="16"/>
                  </a:lnTo>
                  <a:lnTo>
                    <a:pt x="49" y="14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8" y="6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5" y="10"/>
                  </a:lnTo>
                  <a:lnTo>
                    <a:pt x="11" y="15"/>
                  </a:lnTo>
                  <a:lnTo>
                    <a:pt x="12" y="18"/>
                  </a:lnTo>
                  <a:lnTo>
                    <a:pt x="6" y="22"/>
                  </a:lnTo>
                  <a:lnTo>
                    <a:pt x="7" y="27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27" name="Freeform 248"/>
            <p:cNvSpPr>
              <a:spLocks/>
            </p:cNvSpPr>
            <p:nvPr/>
          </p:nvSpPr>
          <p:spPr bwMode="auto">
            <a:xfrm>
              <a:off x="8289324" y="4837575"/>
              <a:ext cx="402038" cy="347696"/>
            </a:xfrm>
            <a:custGeom>
              <a:avLst/>
              <a:gdLst>
                <a:gd name="T0" fmla="*/ 62 w 198"/>
                <a:gd name="T1" fmla="*/ 4468 h 182"/>
                <a:gd name="T2" fmla="*/ 654 w 198"/>
                <a:gd name="T3" fmla="*/ 3896 h 182"/>
                <a:gd name="T4" fmla="*/ 1093 w 198"/>
                <a:gd name="T5" fmla="*/ 3456 h 182"/>
                <a:gd name="T6" fmla="*/ 1398 w 198"/>
                <a:gd name="T7" fmla="*/ 3271 h 182"/>
                <a:gd name="T8" fmla="*/ 1724 w 198"/>
                <a:gd name="T9" fmla="*/ 3137 h 182"/>
                <a:gd name="T10" fmla="*/ 2269 w 198"/>
                <a:gd name="T11" fmla="*/ 2738 h 182"/>
                <a:gd name="T12" fmla="*/ 2920 w 198"/>
                <a:gd name="T13" fmla="*/ 2507 h 182"/>
                <a:gd name="T14" fmla="*/ 3358 w 198"/>
                <a:gd name="T15" fmla="*/ 2367 h 182"/>
                <a:gd name="T16" fmla="*/ 4278 w 198"/>
                <a:gd name="T17" fmla="*/ 2188 h 182"/>
                <a:gd name="T18" fmla="*/ 4626 w 198"/>
                <a:gd name="T19" fmla="*/ 2146 h 182"/>
                <a:gd name="T20" fmla="*/ 5288 w 198"/>
                <a:gd name="T21" fmla="*/ 1860 h 182"/>
                <a:gd name="T22" fmla="*/ 5828 w 198"/>
                <a:gd name="T23" fmla="*/ 1748 h 182"/>
                <a:gd name="T24" fmla="*/ 6279 w 198"/>
                <a:gd name="T25" fmla="*/ 1587 h 182"/>
                <a:gd name="T26" fmla="*/ 6628 w 198"/>
                <a:gd name="T27" fmla="*/ 1309 h 182"/>
                <a:gd name="T28" fmla="*/ 7177 w 198"/>
                <a:gd name="T29" fmla="*/ 870 h 182"/>
                <a:gd name="T30" fmla="*/ 7269 w 198"/>
                <a:gd name="T31" fmla="*/ 735 h 182"/>
                <a:gd name="T32" fmla="*/ 7506 w 198"/>
                <a:gd name="T33" fmla="*/ 625 h 182"/>
                <a:gd name="T34" fmla="*/ 7872 w 198"/>
                <a:gd name="T35" fmla="*/ 440 h 182"/>
                <a:gd name="T36" fmla="*/ 8091 w 198"/>
                <a:gd name="T37" fmla="*/ 426 h 182"/>
                <a:gd name="T38" fmla="*/ 8278 w 198"/>
                <a:gd name="T39" fmla="*/ 426 h 182"/>
                <a:gd name="T40" fmla="*/ 8616 w 198"/>
                <a:gd name="T41" fmla="*/ 440 h 182"/>
                <a:gd name="T42" fmla="*/ 8646 w 198"/>
                <a:gd name="T43" fmla="*/ 426 h 182"/>
                <a:gd name="T44" fmla="*/ 8803 w 198"/>
                <a:gd name="T45" fmla="*/ 426 h 182"/>
                <a:gd name="T46" fmla="*/ 9173 w 198"/>
                <a:gd name="T47" fmla="*/ 0 h 182"/>
                <a:gd name="T48" fmla="*/ 9557 w 198"/>
                <a:gd name="T49" fmla="*/ 0 h 182"/>
                <a:gd name="T50" fmla="*/ 10433 w 198"/>
                <a:gd name="T51" fmla="*/ 143 h 182"/>
                <a:gd name="T52" fmla="*/ 11175 w 198"/>
                <a:gd name="T53" fmla="*/ 319 h 182"/>
                <a:gd name="T54" fmla="*/ 11894 w 198"/>
                <a:gd name="T55" fmla="*/ 426 h 182"/>
                <a:gd name="T56" fmla="*/ 11720 w 198"/>
                <a:gd name="T57" fmla="*/ 4403 h 182"/>
                <a:gd name="T58" fmla="*/ 5717 w 198"/>
                <a:gd name="T59" fmla="*/ 14290 h 182"/>
                <a:gd name="T60" fmla="*/ 1724 w 198"/>
                <a:gd name="T61" fmla="*/ 7355 h 182"/>
                <a:gd name="T62" fmla="*/ 1093 w 198"/>
                <a:gd name="T63" fmla="*/ 7462 h 182"/>
                <a:gd name="T64" fmla="*/ 654 w 198"/>
                <a:gd name="T65" fmla="*/ 7272 h 182"/>
                <a:gd name="T66" fmla="*/ 257 w 198"/>
                <a:gd name="T67" fmla="*/ 5203 h 182"/>
                <a:gd name="T68" fmla="*/ 0 w 198"/>
                <a:gd name="T69" fmla="*/ 4872 h 1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182"/>
                <a:gd name="T107" fmla="*/ 198 w 198"/>
                <a:gd name="T108" fmla="*/ 182 h 1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182">
                  <a:moveTo>
                    <a:pt x="0" y="62"/>
                  </a:moveTo>
                  <a:lnTo>
                    <a:pt x="1" y="57"/>
                  </a:lnTo>
                  <a:lnTo>
                    <a:pt x="4" y="56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3" y="42"/>
                  </a:lnTo>
                  <a:lnTo>
                    <a:pt x="24" y="42"/>
                  </a:lnTo>
                  <a:lnTo>
                    <a:pt x="28" y="40"/>
                  </a:lnTo>
                  <a:lnTo>
                    <a:pt x="31" y="38"/>
                  </a:lnTo>
                  <a:lnTo>
                    <a:pt x="37" y="35"/>
                  </a:lnTo>
                  <a:lnTo>
                    <a:pt x="40" y="34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5" y="30"/>
                  </a:lnTo>
                  <a:lnTo>
                    <a:pt x="64" y="28"/>
                  </a:lnTo>
                  <a:lnTo>
                    <a:pt x="70" y="28"/>
                  </a:lnTo>
                  <a:lnTo>
                    <a:pt x="71" y="27"/>
                  </a:lnTo>
                  <a:lnTo>
                    <a:pt x="76" y="27"/>
                  </a:lnTo>
                  <a:lnTo>
                    <a:pt x="78" y="26"/>
                  </a:lnTo>
                  <a:lnTo>
                    <a:pt x="87" y="24"/>
                  </a:lnTo>
                  <a:lnTo>
                    <a:pt x="91" y="22"/>
                  </a:lnTo>
                  <a:lnTo>
                    <a:pt x="96" y="22"/>
                  </a:lnTo>
                  <a:lnTo>
                    <a:pt x="100" y="21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7"/>
                  </a:lnTo>
                  <a:lnTo>
                    <a:pt x="112" y="16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9" y="6"/>
                  </a:lnTo>
                  <a:lnTo>
                    <a:pt x="130" y="5"/>
                  </a:lnTo>
                  <a:lnTo>
                    <a:pt x="133" y="5"/>
                  </a:lnTo>
                  <a:lnTo>
                    <a:pt x="135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41" y="6"/>
                  </a:lnTo>
                  <a:lnTo>
                    <a:pt x="141" y="5"/>
                  </a:lnTo>
                  <a:lnTo>
                    <a:pt x="142" y="5"/>
                  </a:lnTo>
                  <a:lnTo>
                    <a:pt x="143" y="5"/>
                  </a:lnTo>
                  <a:lnTo>
                    <a:pt x="144" y="5"/>
                  </a:lnTo>
                  <a:lnTo>
                    <a:pt x="148" y="2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71" y="2"/>
                  </a:lnTo>
                  <a:lnTo>
                    <a:pt x="174" y="3"/>
                  </a:lnTo>
                  <a:lnTo>
                    <a:pt x="183" y="4"/>
                  </a:lnTo>
                  <a:lnTo>
                    <a:pt x="193" y="5"/>
                  </a:lnTo>
                  <a:lnTo>
                    <a:pt x="195" y="5"/>
                  </a:lnTo>
                  <a:lnTo>
                    <a:pt x="198" y="32"/>
                  </a:lnTo>
                  <a:lnTo>
                    <a:pt x="192" y="56"/>
                  </a:lnTo>
                  <a:lnTo>
                    <a:pt x="172" y="81"/>
                  </a:lnTo>
                  <a:lnTo>
                    <a:pt x="94" y="182"/>
                  </a:lnTo>
                  <a:lnTo>
                    <a:pt x="39" y="107"/>
                  </a:lnTo>
                  <a:lnTo>
                    <a:pt x="28" y="94"/>
                  </a:lnTo>
                  <a:lnTo>
                    <a:pt x="24" y="98"/>
                  </a:lnTo>
                  <a:lnTo>
                    <a:pt x="18" y="95"/>
                  </a:lnTo>
                  <a:lnTo>
                    <a:pt x="16" y="93"/>
                  </a:lnTo>
                  <a:lnTo>
                    <a:pt x="11" y="93"/>
                  </a:lnTo>
                  <a:lnTo>
                    <a:pt x="5" y="93"/>
                  </a:lnTo>
                  <a:lnTo>
                    <a:pt x="4" y="66"/>
                  </a:lnTo>
                  <a:lnTo>
                    <a:pt x="1" y="66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latin typeface="+mn-lt"/>
                <a:cs typeface="+mn-cs"/>
              </a:endParaRPr>
            </a:p>
          </p:txBody>
        </p:sp>
        <p:sp>
          <p:nvSpPr>
            <p:cNvPr id="28" name="Freeform 247"/>
            <p:cNvSpPr>
              <a:spLocks/>
            </p:cNvSpPr>
            <p:nvPr/>
          </p:nvSpPr>
          <p:spPr bwMode="auto">
            <a:xfrm>
              <a:off x="4721998" y="3214254"/>
              <a:ext cx="510139" cy="698715"/>
            </a:xfrm>
            <a:custGeom>
              <a:avLst/>
              <a:gdLst>
                <a:gd name="T0" fmla="*/ 3996 w 251"/>
                <a:gd name="T1" fmla="*/ 0 h 366"/>
                <a:gd name="T2" fmla="*/ 8962 w 251"/>
                <a:gd name="T3" fmla="*/ 943 h 366"/>
                <a:gd name="T4" fmla="*/ 8025 w 251"/>
                <a:gd name="T5" fmla="*/ 3002 h 366"/>
                <a:gd name="T6" fmla="*/ 7814 w 251"/>
                <a:gd name="T7" fmla="*/ 3991 h 366"/>
                <a:gd name="T8" fmla="*/ 7752 w 251"/>
                <a:gd name="T9" fmla="*/ 4672 h 366"/>
                <a:gd name="T10" fmla="*/ 8412 w 251"/>
                <a:gd name="T11" fmla="*/ 5513 h 366"/>
                <a:gd name="T12" fmla="*/ 8497 w 251"/>
                <a:gd name="T13" fmla="*/ 6482 h 366"/>
                <a:gd name="T14" fmla="*/ 8224 w 251"/>
                <a:gd name="T15" fmla="*/ 7253 h 366"/>
                <a:gd name="T16" fmla="*/ 8126 w 251"/>
                <a:gd name="T17" fmla="*/ 9462 h 366"/>
                <a:gd name="T18" fmla="*/ 8567 w 251"/>
                <a:gd name="T19" fmla="*/ 10558 h 366"/>
                <a:gd name="T20" fmla="*/ 8770 w 251"/>
                <a:gd name="T21" fmla="*/ 14029 h 366"/>
                <a:gd name="T22" fmla="*/ 9156 w 251"/>
                <a:gd name="T23" fmla="*/ 16313 h 366"/>
                <a:gd name="T24" fmla="*/ 9660 w 251"/>
                <a:gd name="T25" fmla="*/ 17694 h 366"/>
                <a:gd name="T26" fmla="*/ 10425 w 251"/>
                <a:gd name="T27" fmla="*/ 18202 h 366"/>
                <a:gd name="T28" fmla="*/ 12157 w 251"/>
                <a:gd name="T29" fmla="*/ 21142 h 366"/>
                <a:gd name="T30" fmla="*/ 12526 w 251"/>
                <a:gd name="T31" fmla="*/ 22513 h 366"/>
                <a:gd name="T32" fmla="*/ 13040 w 251"/>
                <a:gd name="T33" fmla="*/ 22718 h 366"/>
                <a:gd name="T34" fmla="*/ 13694 w 251"/>
                <a:gd name="T35" fmla="*/ 23645 h 366"/>
                <a:gd name="T36" fmla="*/ 14509 w 251"/>
                <a:gd name="T37" fmla="*/ 25833 h 366"/>
                <a:gd name="T38" fmla="*/ 14891 w 251"/>
                <a:gd name="T39" fmla="*/ 26843 h 366"/>
                <a:gd name="T40" fmla="*/ 15162 w 251"/>
                <a:gd name="T41" fmla="*/ 28148 h 366"/>
                <a:gd name="T42" fmla="*/ 13761 w 251"/>
                <a:gd name="T43" fmla="*/ 28333 h 366"/>
                <a:gd name="T44" fmla="*/ 9777 w 251"/>
                <a:gd name="T45" fmla="*/ 27624 h 366"/>
                <a:gd name="T46" fmla="*/ 10139 w 251"/>
                <a:gd name="T47" fmla="*/ 27066 h 366"/>
                <a:gd name="T48" fmla="*/ 10035 w 251"/>
                <a:gd name="T49" fmla="*/ 26211 h 366"/>
                <a:gd name="T50" fmla="*/ 10139 w 251"/>
                <a:gd name="T51" fmla="*/ 24587 h 366"/>
                <a:gd name="T52" fmla="*/ 9586 w 251"/>
                <a:gd name="T53" fmla="*/ 23499 h 366"/>
                <a:gd name="T54" fmla="*/ 8962 w 251"/>
                <a:gd name="T55" fmla="*/ 22237 h 366"/>
                <a:gd name="T56" fmla="*/ 8497 w 251"/>
                <a:gd name="T57" fmla="*/ 21644 h 366"/>
                <a:gd name="T58" fmla="*/ 7856 w 251"/>
                <a:gd name="T59" fmla="*/ 20780 h 366"/>
                <a:gd name="T60" fmla="*/ 7048 w 251"/>
                <a:gd name="T61" fmla="*/ 19377 h 366"/>
                <a:gd name="T62" fmla="*/ 5942 w 251"/>
                <a:gd name="T63" fmla="*/ 18428 h 366"/>
                <a:gd name="T64" fmla="*/ 5182 w 251"/>
                <a:gd name="T65" fmla="*/ 17561 h 366"/>
                <a:gd name="T66" fmla="*/ 4598 w 251"/>
                <a:gd name="T67" fmla="*/ 15925 h 366"/>
                <a:gd name="T68" fmla="*/ 4212 w 251"/>
                <a:gd name="T69" fmla="*/ 13498 h 366"/>
                <a:gd name="T70" fmla="*/ 3646 w 251"/>
                <a:gd name="T71" fmla="*/ 12811 h 366"/>
                <a:gd name="T72" fmla="*/ 3660 w 251"/>
                <a:gd name="T73" fmla="*/ 11175 h 366"/>
                <a:gd name="T74" fmla="*/ 2902 w 251"/>
                <a:gd name="T75" fmla="*/ 9505 h 366"/>
                <a:gd name="T76" fmla="*/ 2712 w 251"/>
                <a:gd name="T77" fmla="*/ 8117 h 366"/>
                <a:gd name="T78" fmla="*/ 1210 w 251"/>
                <a:gd name="T79" fmla="*/ 5832 h 366"/>
                <a:gd name="T80" fmla="*/ 1538 w 251"/>
                <a:gd name="T81" fmla="*/ 4939 h 366"/>
                <a:gd name="T82" fmla="*/ 840 w 251"/>
                <a:gd name="T83" fmla="*/ 3367 h 366"/>
                <a:gd name="T84" fmla="*/ 919 w 251"/>
                <a:gd name="T85" fmla="*/ 1810 h 366"/>
                <a:gd name="T86" fmla="*/ 661 w 251"/>
                <a:gd name="T87" fmla="*/ 1491 h 366"/>
                <a:gd name="T88" fmla="*/ 432 w 251"/>
                <a:gd name="T89" fmla="*/ 547 h 3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1"/>
                <a:gd name="T136" fmla="*/ 0 h 366"/>
                <a:gd name="T137" fmla="*/ 251 w 251"/>
                <a:gd name="T138" fmla="*/ 366 h 3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1" h="366">
                  <a:moveTo>
                    <a:pt x="7" y="7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151" y="2"/>
                  </a:lnTo>
                  <a:lnTo>
                    <a:pt x="153" y="2"/>
                  </a:lnTo>
                  <a:lnTo>
                    <a:pt x="146" y="12"/>
                  </a:lnTo>
                  <a:lnTo>
                    <a:pt x="138" y="20"/>
                  </a:lnTo>
                  <a:lnTo>
                    <a:pt x="131" y="30"/>
                  </a:lnTo>
                  <a:lnTo>
                    <a:pt x="131" y="38"/>
                  </a:lnTo>
                  <a:lnTo>
                    <a:pt x="128" y="37"/>
                  </a:lnTo>
                  <a:lnTo>
                    <a:pt x="126" y="38"/>
                  </a:lnTo>
                  <a:lnTo>
                    <a:pt x="127" y="51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26" y="60"/>
                  </a:lnTo>
                  <a:lnTo>
                    <a:pt x="129" y="61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37" y="75"/>
                  </a:lnTo>
                  <a:lnTo>
                    <a:pt x="138" y="78"/>
                  </a:lnTo>
                  <a:lnTo>
                    <a:pt x="138" y="83"/>
                  </a:lnTo>
                  <a:lnTo>
                    <a:pt x="135" y="84"/>
                  </a:lnTo>
                  <a:lnTo>
                    <a:pt x="134" y="87"/>
                  </a:lnTo>
                  <a:lnTo>
                    <a:pt x="134" y="93"/>
                  </a:lnTo>
                  <a:lnTo>
                    <a:pt x="133" y="97"/>
                  </a:lnTo>
                  <a:lnTo>
                    <a:pt x="131" y="114"/>
                  </a:lnTo>
                  <a:lnTo>
                    <a:pt x="132" y="121"/>
                  </a:lnTo>
                  <a:lnTo>
                    <a:pt x="133" y="125"/>
                  </a:lnTo>
                  <a:lnTo>
                    <a:pt x="133" y="131"/>
                  </a:lnTo>
                  <a:lnTo>
                    <a:pt x="139" y="135"/>
                  </a:lnTo>
                  <a:lnTo>
                    <a:pt x="140" y="161"/>
                  </a:lnTo>
                  <a:lnTo>
                    <a:pt x="143" y="170"/>
                  </a:lnTo>
                  <a:lnTo>
                    <a:pt x="143" y="180"/>
                  </a:lnTo>
                  <a:lnTo>
                    <a:pt x="140" y="194"/>
                  </a:lnTo>
                  <a:lnTo>
                    <a:pt x="144" y="201"/>
                  </a:lnTo>
                  <a:lnTo>
                    <a:pt x="149" y="209"/>
                  </a:lnTo>
                  <a:lnTo>
                    <a:pt x="155" y="213"/>
                  </a:lnTo>
                  <a:lnTo>
                    <a:pt x="155" y="223"/>
                  </a:lnTo>
                  <a:lnTo>
                    <a:pt x="157" y="227"/>
                  </a:lnTo>
                  <a:lnTo>
                    <a:pt x="161" y="223"/>
                  </a:lnTo>
                  <a:lnTo>
                    <a:pt x="165" y="225"/>
                  </a:lnTo>
                  <a:lnTo>
                    <a:pt x="170" y="233"/>
                  </a:lnTo>
                  <a:lnTo>
                    <a:pt x="187" y="252"/>
                  </a:lnTo>
                  <a:lnTo>
                    <a:pt x="193" y="259"/>
                  </a:lnTo>
                  <a:lnTo>
                    <a:pt x="198" y="271"/>
                  </a:lnTo>
                  <a:lnTo>
                    <a:pt x="201" y="276"/>
                  </a:lnTo>
                  <a:lnTo>
                    <a:pt x="204" y="282"/>
                  </a:lnTo>
                  <a:lnTo>
                    <a:pt x="204" y="288"/>
                  </a:lnTo>
                  <a:lnTo>
                    <a:pt x="207" y="295"/>
                  </a:lnTo>
                  <a:lnTo>
                    <a:pt x="209" y="290"/>
                  </a:lnTo>
                  <a:lnTo>
                    <a:pt x="212" y="291"/>
                  </a:lnTo>
                  <a:lnTo>
                    <a:pt x="215" y="303"/>
                  </a:lnTo>
                  <a:lnTo>
                    <a:pt x="218" y="301"/>
                  </a:lnTo>
                  <a:lnTo>
                    <a:pt x="223" y="303"/>
                  </a:lnTo>
                  <a:lnTo>
                    <a:pt x="228" y="318"/>
                  </a:lnTo>
                  <a:lnTo>
                    <a:pt x="230" y="327"/>
                  </a:lnTo>
                  <a:lnTo>
                    <a:pt x="236" y="331"/>
                  </a:lnTo>
                  <a:lnTo>
                    <a:pt x="242" y="331"/>
                  </a:lnTo>
                  <a:lnTo>
                    <a:pt x="243" y="335"/>
                  </a:lnTo>
                  <a:lnTo>
                    <a:pt x="242" y="344"/>
                  </a:lnTo>
                  <a:lnTo>
                    <a:pt x="245" y="349"/>
                  </a:lnTo>
                  <a:lnTo>
                    <a:pt x="247" y="353"/>
                  </a:lnTo>
                  <a:lnTo>
                    <a:pt x="247" y="361"/>
                  </a:lnTo>
                  <a:lnTo>
                    <a:pt x="251" y="366"/>
                  </a:lnTo>
                  <a:lnTo>
                    <a:pt x="245" y="365"/>
                  </a:lnTo>
                  <a:lnTo>
                    <a:pt x="224" y="363"/>
                  </a:lnTo>
                  <a:lnTo>
                    <a:pt x="176" y="360"/>
                  </a:lnTo>
                  <a:lnTo>
                    <a:pt x="158" y="356"/>
                  </a:lnTo>
                  <a:lnTo>
                    <a:pt x="159" y="354"/>
                  </a:lnTo>
                  <a:lnTo>
                    <a:pt x="162" y="354"/>
                  </a:lnTo>
                  <a:lnTo>
                    <a:pt x="164" y="350"/>
                  </a:lnTo>
                  <a:lnTo>
                    <a:pt x="165" y="347"/>
                  </a:lnTo>
                  <a:lnTo>
                    <a:pt x="164" y="341"/>
                  </a:lnTo>
                  <a:lnTo>
                    <a:pt x="161" y="338"/>
                  </a:lnTo>
                  <a:lnTo>
                    <a:pt x="163" y="336"/>
                  </a:lnTo>
                  <a:lnTo>
                    <a:pt x="167" y="329"/>
                  </a:lnTo>
                  <a:lnTo>
                    <a:pt x="169" y="324"/>
                  </a:lnTo>
                  <a:lnTo>
                    <a:pt x="165" y="315"/>
                  </a:lnTo>
                  <a:lnTo>
                    <a:pt x="165" y="309"/>
                  </a:lnTo>
                  <a:lnTo>
                    <a:pt x="161" y="308"/>
                  </a:lnTo>
                  <a:lnTo>
                    <a:pt x="156" y="301"/>
                  </a:lnTo>
                  <a:lnTo>
                    <a:pt x="152" y="296"/>
                  </a:lnTo>
                  <a:lnTo>
                    <a:pt x="151" y="290"/>
                  </a:lnTo>
                  <a:lnTo>
                    <a:pt x="146" y="285"/>
                  </a:lnTo>
                  <a:lnTo>
                    <a:pt x="141" y="287"/>
                  </a:lnTo>
                  <a:lnTo>
                    <a:pt x="139" y="283"/>
                  </a:lnTo>
                  <a:lnTo>
                    <a:pt x="138" y="277"/>
                  </a:lnTo>
                  <a:lnTo>
                    <a:pt x="134" y="273"/>
                  </a:lnTo>
                  <a:lnTo>
                    <a:pt x="133" y="269"/>
                  </a:lnTo>
                  <a:lnTo>
                    <a:pt x="128" y="266"/>
                  </a:lnTo>
                  <a:lnTo>
                    <a:pt x="123" y="258"/>
                  </a:lnTo>
                  <a:lnTo>
                    <a:pt x="120" y="253"/>
                  </a:lnTo>
                  <a:lnTo>
                    <a:pt x="115" y="248"/>
                  </a:lnTo>
                  <a:lnTo>
                    <a:pt x="104" y="245"/>
                  </a:lnTo>
                  <a:lnTo>
                    <a:pt x="102" y="240"/>
                  </a:lnTo>
                  <a:lnTo>
                    <a:pt x="97" y="236"/>
                  </a:lnTo>
                  <a:lnTo>
                    <a:pt x="92" y="231"/>
                  </a:lnTo>
                  <a:lnTo>
                    <a:pt x="86" y="229"/>
                  </a:lnTo>
                  <a:lnTo>
                    <a:pt x="84" y="225"/>
                  </a:lnTo>
                  <a:lnTo>
                    <a:pt x="79" y="223"/>
                  </a:lnTo>
                  <a:lnTo>
                    <a:pt x="74" y="217"/>
                  </a:lnTo>
                  <a:lnTo>
                    <a:pt x="75" y="204"/>
                  </a:lnTo>
                  <a:lnTo>
                    <a:pt x="71" y="200"/>
                  </a:lnTo>
                  <a:lnTo>
                    <a:pt x="72" y="186"/>
                  </a:lnTo>
                  <a:lnTo>
                    <a:pt x="69" y="173"/>
                  </a:lnTo>
                  <a:lnTo>
                    <a:pt x="63" y="164"/>
                  </a:lnTo>
                  <a:lnTo>
                    <a:pt x="59" y="165"/>
                  </a:lnTo>
                  <a:lnTo>
                    <a:pt x="59" y="164"/>
                  </a:lnTo>
                  <a:lnTo>
                    <a:pt x="57" y="161"/>
                  </a:lnTo>
                  <a:lnTo>
                    <a:pt x="60" y="150"/>
                  </a:lnTo>
                  <a:lnTo>
                    <a:pt x="60" y="143"/>
                  </a:lnTo>
                  <a:lnTo>
                    <a:pt x="54" y="132"/>
                  </a:lnTo>
                  <a:lnTo>
                    <a:pt x="50" y="127"/>
                  </a:lnTo>
                  <a:lnTo>
                    <a:pt x="47" y="122"/>
                  </a:lnTo>
                  <a:lnTo>
                    <a:pt x="43" y="120"/>
                  </a:lnTo>
                  <a:lnTo>
                    <a:pt x="44" y="111"/>
                  </a:lnTo>
                  <a:lnTo>
                    <a:pt x="44" y="104"/>
                  </a:lnTo>
                  <a:lnTo>
                    <a:pt x="41" y="98"/>
                  </a:lnTo>
                  <a:lnTo>
                    <a:pt x="30" y="84"/>
                  </a:lnTo>
                  <a:lnTo>
                    <a:pt x="20" y="75"/>
                  </a:lnTo>
                  <a:lnTo>
                    <a:pt x="23" y="67"/>
                  </a:lnTo>
                  <a:lnTo>
                    <a:pt x="19" y="60"/>
                  </a:lnTo>
                  <a:lnTo>
                    <a:pt x="25" y="63"/>
                  </a:lnTo>
                  <a:lnTo>
                    <a:pt x="26" y="57"/>
                  </a:lnTo>
                  <a:lnTo>
                    <a:pt x="24" y="53"/>
                  </a:lnTo>
                  <a:lnTo>
                    <a:pt x="14" y="43"/>
                  </a:lnTo>
                  <a:lnTo>
                    <a:pt x="12" y="33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9" y="18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29" name="Freeform 246"/>
            <p:cNvSpPr>
              <a:spLocks/>
            </p:cNvSpPr>
            <p:nvPr/>
          </p:nvSpPr>
          <p:spPr bwMode="auto">
            <a:xfrm>
              <a:off x="4916336" y="3886394"/>
              <a:ext cx="700833" cy="789515"/>
            </a:xfrm>
            <a:custGeom>
              <a:avLst/>
              <a:gdLst>
                <a:gd name="T0" fmla="*/ 542 w 346"/>
                <a:gd name="T1" fmla="*/ 735 h 413"/>
                <a:gd name="T2" fmla="*/ 1137 w 346"/>
                <a:gd name="T3" fmla="*/ 442 h 413"/>
                <a:gd name="T4" fmla="*/ 2862 w 346"/>
                <a:gd name="T5" fmla="*/ 632 h 413"/>
                <a:gd name="T6" fmla="*/ 3479 w 346"/>
                <a:gd name="T7" fmla="*/ 0 h 413"/>
                <a:gd name="T8" fmla="*/ 4833 w 346"/>
                <a:gd name="T9" fmla="*/ 735 h 413"/>
                <a:gd name="T10" fmla="*/ 9335 w 346"/>
                <a:gd name="T11" fmla="*/ 1198 h 413"/>
                <a:gd name="T12" fmla="*/ 10473 w 346"/>
                <a:gd name="T13" fmla="*/ 4264 h 413"/>
                <a:gd name="T14" fmla="*/ 10835 w 346"/>
                <a:gd name="T15" fmla="*/ 5538 h 413"/>
                <a:gd name="T16" fmla="*/ 11552 w 346"/>
                <a:gd name="T17" fmla="*/ 7254 h 413"/>
                <a:gd name="T18" fmla="*/ 12092 w 346"/>
                <a:gd name="T19" fmla="*/ 7805 h 413"/>
                <a:gd name="T20" fmla="*/ 13333 w 346"/>
                <a:gd name="T21" fmla="*/ 10562 h 413"/>
                <a:gd name="T22" fmla="*/ 13441 w 346"/>
                <a:gd name="T23" fmla="*/ 11275 h 413"/>
                <a:gd name="T24" fmla="*/ 13810 w 346"/>
                <a:gd name="T25" fmla="*/ 12523 h 413"/>
                <a:gd name="T26" fmla="*/ 13876 w 346"/>
                <a:gd name="T27" fmla="*/ 14357 h 413"/>
                <a:gd name="T28" fmla="*/ 14839 w 346"/>
                <a:gd name="T29" fmla="*/ 16729 h 413"/>
                <a:gd name="T30" fmla="*/ 14880 w 346"/>
                <a:gd name="T31" fmla="*/ 18452 h 413"/>
                <a:gd name="T32" fmla="*/ 15954 w 346"/>
                <a:gd name="T33" fmla="*/ 20655 h 413"/>
                <a:gd name="T34" fmla="*/ 15592 w 346"/>
                <a:gd name="T35" fmla="*/ 22902 h 413"/>
                <a:gd name="T36" fmla="*/ 16019 w 346"/>
                <a:gd name="T37" fmla="*/ 24359 h 413"/>
                <a:gd name="T38" fmla="*/ 17365 w 346"/>
                <a:gd name="T39" fmla="*/ 24090 h 413"/>
                <a:gd name="T40" fmla="*/ 17944 w 346"/>
                <a:gd name="T41" fmla="*/ 23905 h 413"/>
                <a:gd name="T42" fmla="*/ 18649 w 346"/>
                <a:gd name="T43" fmla="*/ 24851 h 413"/>
                <a:gd name="T44" fmla="*/ 19511 w 346"/>
                <a:gd name="T45" fmla="*/ 26818 h 413"/>
                <a:gd name="T46" fmla="*/ 19611 w 346"/>
                <a:gd name="T47" fmla="*/ 27482 h 413"/>
                <a:gd name="T48" fmla="*/ 19973 w 346"/>
                <a:gd name="T49" fmla="*/ 28567 h 413"/>
                <a:gd name="T50" fmla="*/ 20629 w 346"/>
                <a:gd name="T51" fmla="*/ 28881 h 413"/>
                <a:gd name="T52" fmla="*/ 20687 w 346"/>
                <a:gd name="T53" fmla="*/ 30210 h 413"/>
                <a:gd name="T54" fmla="*/ 19973 w 346"/>
                <a:gd name="T55" fmla="*/ 31640 h 413"/>
                <a:gd name="T56" fmla="*/ 18741 w 346"/>
                <a:gd name="T57" fmla="*/ 32468 h 413"/>
                <a:gd name="T58" fmla="*/ 18104 w 346"/>
                <a:gd name="T59" fmla="*/ 32468 h 413"/>
                <a:gd name="T60" fmla="*/ 17632 w 346"/>
                <a:gd name="T61" fmla="*/ 30949 h 413"/>
                <a:gd name="T62" fmla="*/ 17632 w 346"/>
                <a:gd name="T63" fmla="*/ 30317 h 413"/>
                <a:gd name="T64" fmla="*/ 17100 w 346"/>
                <a:gd name="T65" fmla="*/ 28881 h 413"/>
                <a:gd name="T66" fmla="*/ 15954 w 346"/>
                <a:gd name="T67" fmla="*/ 27805 h 413"/>
                <a:gd name="T68" fmla="*/ 14880 w 346"/>
                <a:gd name="T69" fmla="*/ 25813 h 413"/>
                <a:gd name="T70" fmla="*/ 13526 w 346"/>
                <a:gd name="T71" fmla="*/ 24090 h 413"/>
                <a:gd name="T72" fmla="*/ 11113 w 346"/>
                <a:gd name="T73" fmla="*/ 22162 h 413"/>
                <a:gd name="T74" fmla="*/ 10148 w 346"/>
                <a:gd name="T75" fmla="*/ 21072 h 413"/>
                <a:gd name="T76" fmla="*/ 9927 w 346"/>
                <a:gd name="T77" fmla="*/ 19798 h 413"/>
                <a:gd name="T78" fmla="*/ 10531 w 346"/>
                <a:gd name="T79" fmla="*/ 16803 h 413"/>
                <a:gd name="T80" fmla="*/ 10531 w 346"/>
                <a:gd name="T81" fmla="*/ 15776 h 413"/>
                <a:gd name="T82" fmla="*/ 10148 w 346"/>
                <a:gd name="T83" fmla="*/ 12608 h 413"/>
                <a:gd name="T84" fmla="*/ 9140 w 346"/>
                <a:gd name="T85" fmla="*/ 11520 h 413"/>
                <a:gd name="T86" fmla="*/ 8710 w 346"/>
                <a:gd name="T87" fmla="*/ 10894 h 413"/>
                <a:gd name="T88" fmla="*/ 7960 w 346"/>
                <a:gd name="T89" fmla="*/ 10562 h 413"/>
                <a:gd name="T90" fmla="*/ 8060 w 346"/>
                <a:gd name="T91" fmla="*/ 9951 h 413"/>
                <a:gd name="T92" fmla="*/ 7356 w 346"/>
                <a:gd name="T93" fmla="*/ 9245 h 413"/>
                <a:gd name="T94" fmla="*/ 6219 w 346"/>
                <a:gd name="T95" fmla="*/ 7594 h 413"/>
                <a:gd name="T96" fmla="*/ 4833 w 346"/>
                <a:gd name="T97" fmla="*/ 7729 h 413"/>
                <a:gd name="T98" fmla="*/ 4411 w 346"/>
                <a:gd name="T99" fmla="*/ 6483 h 413"/>
                <a:gd name="T100" fmla="*/ 2967 w 346"/>
                <a:gd name="T101" fmla="*/ 4986 h 413"/>
                <a:gd name="T102" fmla="*/ 2036 w 346"/>
                <a:gd name="T103" fmla="*/ 4584 h 413"/>
                <a:gd name="T104" fmla="*/ 1874 w 346"/>
                <a:gd name="T105" fmla="*/ 3066 h 413"/>
                <a:gd name="T106" fmla="*/ 799 w 346"/>
                <a:gd name="T107" fmla="*/ 1749 h 413"/>
                <a:gd name="T108" fmla="*/ 362 w 346"/>
                <a:gd name="T109" fmla="*/ 1431 h 4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6"/>
                <a:gd name="T166" fmla="*/ 0 h 413"/>
                <a:gd name="T167" fmla="*/ 346 w 346"/>
                <a:gd name="T168" fmla="*/ 413 h 4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6" h="413">
                  <a:moveTo>
                    <a:pt x="0" y="9"/>
                  </a:moveTo>
                  <a:lnTo>
                    <a:pt x="4" y="9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10"/>
                  </a:lnTo>
                  <a:lnTo>
                    <a:pt x="38" y="10"/>
                  </a:lnTo>
                  <a:lnTo>
                    <a:pt x="48" y="8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3" y="5"/>
                  </a:lnTo>
                  <a:lnTo>
                    <a:pt x="81" y="9"/>
                  </a:lnTo>
                  <a:lnTo>
                    <a:pt x="129" y="12"/>
                  </a:lnTo>
                  <a:lnTo>
                    <a:pt x="150" y="14"/>
                  </a:lnTo>
                  <a:lnTo>
                    <a:pt x="156" y="15"/>
                  </a:lnTo>
                  <a:lnTo>
                    <a:pt x="164" y="27"/>
                  </a:lnTo>
                  <a:lnTo>
                    <a:pt x="166" y="39"/>
                  </a:lnTo>
                  <a:lnTo>
                    <a:pt x="175" y="54"/>
                  </a:lnTo>
                  <a:lnTo>
                    <a:pt x="175" y="58"/>
                  </a:lnTo>
                  <a:lnTo>
                    <a:pt x="178" y="70"/>
                  </a:lnTo>
                  <a:lnTo>
                    <a:pt x="181" y="70"/>
                  </a:lnTo>
                  <a:lnTo>
                    <a:pt x="181" y="75"/>
                  </a:lnTo>
                  <a:lnTo>
                    <a:pt x="195" y="86"/>
                  </a:lnTo>
                  <a:lnTo>
                    <a:pt x="193" y="92"/>
                  </a:lnTo>
                  <a:lnTo>
                    <a:pt x="195" y="101"/>
                  </a:lnTo>
                  <a:lnTo>
                    <a:pt x="200" y="100"/>
                  </a:lnTo>
                  <a:lnTo>
                    <a:pt x="202" y="99"/>
                  </a:lnTo>
                  <a:lnTo>
                    <a:pt x="218" y="113"/>
                  </a:lnTo>
                  <a:lnTo>
                    <a:pt x="218" y="120"/>
                  </a:lnTo>
                  <a:lnTo>
                    <a:pt x="223" y="134"/>
                  </a:lnTo>
                  <a:lnTo>
                    <a:pt x="225" y="132"/>
                  </a:lnTo>
                  <a:lnTo>
                    <a:pt x="226" y="134"/>
                  </a:lnTo>
                  <a:lnTo>
                    <a:pt x="225" y="143"/>
                  </a:lnTo>
                  <a:lnTo>
                    <a:pt x="228" y="148"/>
                  </a:lnTo>
                  <a:lnTo>
                    <a:pt x="228" y="159"/>
                  </a:lnTo>
                  <a:lnTo>
                    <a:pt x="231" y="159"/>
                  </a:lnTo>
                  <a:lnTo>
                    <a:pt x="231" y="166"/>
                  </a:lnTo>
                  <a:lnTo>
                    <a:pt x="229" y="178"/>
                  </a:lnTo>
                  <a:lnTo>
                    <a:pt x="232" y="182"/>
                  </a:lnTo>
                  <a:lnTo>
                    <a:pt x="231" y="184"/>
                  </a:lnTo>
                  <a:lnTo>
                    <a:pt x="240" y="206"/>
                  </a:lnTo>
                  <a:lnTo>
                    <a:pt x="248" y="212"/>
                  </a:lnTo>
                  <a:lnTo>
                    <a:pt x="248" y="216"/>
                  </a:lnTo>
                  <a:lnTo>
                    <a:pt x="250" y="219"/>
                  </a:lnTo>
                  <a:lnTo>
                    <a:pt x="249" y="234"/>
                  </a:lnTo>
                  <a:lnTo>
                    <a:pt x="254" y="240"/>
                  </a:lnTo>
                  <a:lnTo>
                    <a:pt x="261" y="246"/>
                  </a:lnTo>
                  <a:lnTo>
                    <a:pt x="267" y="262"/>
                  </a:lnTo>
                  <a:lnTo>
                    <a:pt x="267" y="269"/>
                  </a:lnTo>
                  <a:lnTo>
                    <a:pt x="262" y="278"/>
                  </a:lnTo>
                  <a:lnTo>
                    <a:pt x="261" y="290"/>
                  </a:lnTo>
                  <a:lnTo>
                    <a:pt x="265" y="294"/>
                  </a:lnTo>
                  <a:lnTo>
                    <a:pt x="265" y="299"/>
                  </a:lnTo>
                  <a:lnTo>
                    <a:pt x="268" y="309"/>
                  </a:lnTo>
                  <a:lnTo>
                    <a:pt x="278" y="312"/>
                  </a:lnTo>
                  <a:lnTo>
                    <a:pt x="286" y="311"/>
                  </a:lnTo>
                  <a:lnTo>
                    <a:pt x="290" y="305"/>
                  </a:lnTo>
                  <a:lnTo>
                    <a:pt x="294" y="300"/>
                  </a:lnTo>
                  <a:lnTo>
                    <a:pt x="298" y="302"/>
                  </a:lnTo>
                  <a:lnTo>
                    <a:pt x="300" y="303"/>
                  </a:lnTo>
                  <a:lnTo>
                    <a:pt x="302" y="304"/>
                  </a:lnTo>
                  <a:lnTo>
                    <a:pt x="304" y="314"/>
                  </a:lnTo>
                  <a:lnTo>
                    <a:pt x="312" y="315"/>
                  </a:lnTo>
                  <a:lnTo>
                    <a:pt x="314" y="326"/>
                  </a:lnTo>
                  <a:lnTo>
                    <a:pt x="322" y="326"/>
                  </a:lnTo>
                  <a:lnTo>
                    <a:pt x="326" y="340"/>
                  </a:lnTo>
                  <a:lnTo>
                    <a:pt x="327" y="344"/>
                  </a:lnTo>
                  <a:lnTo>
                    <a:pt x="330" y="346"/>
                  </a:lnTo>
                  <a:lnTo>
                    <a:pt x="328" y="348"/>
                  </a:lnTo>
                  <a:lnTo>
                    <a:pt x="327" y="353"/>
                  </a:lnTo>
                  <a:lnTo>
                    <a:pt x="328" y="354"/>
                  </a:lnTo>
                  <a:lnTo>
                    <a:pt x="334" y="362"/>
                  </a:lnTo>
                  <a:lnTo>
                    <a:pt x="339" y="362"/>
                  </a:lnTo>
                  <a:lnTo>
                    <a:pt x="342" y="365"/>
                  </a:lnTo>
                  <a:lnTo>
                    <a:pt x="345" y="366"/>
                  </a:lnTo>
                  <a:lnTo>
                    <a:pt x="344" y="372"/>
                  </a:lnTo>
                  <a:lnTo>
                    <a:pt x="346" y="377"/>
                  </a:lnTo>
                  <a:lnTo>
                    <a:pt x="346" y="383"/>
                  </a:lnTo>
                  <a:lnTo>
                    <a:pt x="342" y="393"/>
                  </a:lnTo>
                  <a:lnTo>
                    <a:pt x="337" y="398"/>
                  </a:lnTo>
                  <a:lnTo>
                    <a:pt x="334" y="401"/>
                  </a:lnTo>
                  <a:lnTo>
                    <a:pt x="326" y="404"/>
                  </a:lnTo>
                  <a:lnTo>
                    <a:pt x="316" y="411"/>
                  </a:lnTo>
                  <a:lnTo>
                    <a:pt x="313" y="411"/>
                  </a:lnTo>
                  <a:lnTo>
                    <a:pt x="313" y="413"/>
                  </a:lnTo>
                  <a:lnTo>
                    <a:pt x="308" y="413"/>
                  </a:lnTo>
                  <a:lnTo>
                    <a:pt x="303" y="411"/>
                  </a:lnTo>
                  <a:lnTo>
                    <a:pt x="297" y="401"/>
                  </a:lnTo>
                  <a:lnTo>
                    <a:pt x="297" y="398"/>
                  </a:lnTo>
                  <a:lnTo>
                    <a:pt x="295" y="392"/>
                  </a:lnTo>
                  <a:lnTo>
                    <a:pt x="296" y="389"/>
                  </a:lnTo>
                  <a:lnTo>
                    <a:pt x="295" y="387"/>
                  </a:lnTo>
                  <a:lnTo>
                    <a:pt x="295" y="384"/>
                  </a:lnTo>
                  <a:lnTo>
                    <a:pt x="294" y="383"/>
                  </a:lnTo>
                  <a:lnTo>
                    <a:pt x="291" y="377"/>
                  </a:lnTo>
                  <a:lnTo>
                    <a:pt x="286" y="366"/>
                  </a:lnTo>
                  <a:lnTo>
                    <a:pt x="282" y="356"/>
                  </a:lnTo>
                  <a:lnTo>
                    <a:pt x="271" y="352"/>
                  </a:lnTo>
                  <a:lnTo>
                    <a:pt x="267" y="352"/>
                  </a:lnTo>
                  <a:lnTo>
                    <a:pt x="255" y="336"/>
                  </a:lnTo>
                  <a:lnTo>
                    <a:pt x="255" y="333"/>
                  </a:lnTo>
                  <a:lnTo>
                    <a:pt x="249" y="327"/>
                  </a:lnTo>
                  <a:lnTo>
                    <a:pt x="229" y="308"/>
                  </a:lnTo>
                  <a:lnTo>
                    <a:pt x="230" y="305"/>
                  </a:lnTo>
                  <a:lnTo>
                    <a:pt x="226" y="305"/>
                  </a:lnTo>
                  <a:lnTo>
                    <a:pt x="199" y="296"/>
                  </a:lnTo>
                  <a:lnTo>
                    <a:pt x="192" y="284"/>
                  </a:lnTo>
                  <a:lnTo>
                    <a:pt x="186" y="281"/>
                  </a:lnTo>
                  <a:lnTo>
                    <a:pt x="187" y="272"/>
                  </a:lnTo>
                  <a:lnTo>
                    <a:pt x="177" y="264"/>
                  </a:lnTo>
                  <a:lnTo>
                    <a:pt x="170" y="267"/>
                  </a:lnTo>
                  <a:lnTo>
                    <a:pt x="169" y="266"/>
                  </a:lnTo>
                  <a:lnTo>
                    <a:pt x="169" y="258"/>
                  </a:lnTo>
                  <a:lnTo>
                    <a:pt x="166" y="251"/>
                  </a:lnTo>
                  <a:lnTo>
                    <a:pt x="168" y="238"/>
                  </a:lnTo>
                  <a:lnTo>
                    <a:pt x="175" y="224"/>
                  </a:lnTo>
                  <a:lnTo>
                    <a:pt x="176" y="213"/>
                  </a:lnTo>
                  <a:lnTo>
                    <a:pt x="180" y="210"/>
                  </a:lnTo>
                  <a:lnTo>
                    <a:pt x="178" y="207"/>
                  </a:lnTo>
                  <a:lnTo>
                    <a:pt x="176" y="200"/>
                  </a:lnTo>
                  <a:lnTo>
                    <a:pt x="175" y="172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47"/>
                  </a:lnTo>
                  <a:lnTo>
                    <a:pt x="157" y="143"/>
                  </a:lnTo>
                  <a:lnTo>
                    <a:pt x="153" y="146"/>
                  </a:lnTo>
                  <a:lnTo>
                    <a:pt x="147" y="142"/>
                  </a:lnTo>
                  <a:lnTo>
                    <a:pt x="147" y="140"/>
                  </a:lnTo>
                  <a:lnTo>
                    <a:pt x="146" y="138"/>
                  </a:lnTo>
                  <a:lnTo>
                    <a:pt x="142" y="140"/>
                  </a:lnTo>
                  <a:lnTo>
                    <a:pt x="140" y="136"/>
                  </a:lnTo>
                  <a:lnTo>
                    <a:pt x="133" y="134"/>
                  </a:lnTo>
                  <a:lnTo>
                    <a:pt x="133" y="130"/>
                  </a:lnTo>
                  <a:lnTo>
                    <a:pt x="136" y="128"/>
                  </a:lnTo>
                  <a:lnTo>
                    <a:pt x="135" y="126"/>
                  </a:lnTo>
                  <a:lnTo>
                    <a:pt x="126" y="123"/>
                  </a:lnTo>
                  <a:lnTo>
                    <a:pt x="123" y="120"/>
                  </a:lnTo>
                  <a:lnTo>
                    <a:pt x="123" y="117"/>
                  </a:lnTo>
                  <a:lnTo>
                    <a:pt x="118" y="99"/>
                  </a:lnTo>
                  <a:lnTo>
                    <a:pt x="115" y="96"/>
                  </a:lnTo>
                  <a:lnTo>
                    <a:pt x="104" y="96"/>
                  </a:lnTo>
                  <a:lnTo>
                    <a:pt x="92" y="95"/>
                  </a:lnTo>
                  <a:lnTo>
                    <a:pt x="84" y="99"/>
                  </a:lnTo>
                  <a:lnTo>
                    <a:pt x="81" y="98"/>
                  </a:lnTo>
                  <a:lnTo>
                    <a:pt x="81" y="94"/>
                  </a:lnTo>
                  <a:lnTo>
                    <a:pt x="78" y="92"/>
                  </a:lnTo>
                  <a:lnTo>
                    <a:pt x="74" y="82"/>
                  </a:lnTo>
                  <a:lnTo>
                    <a:pt x="66" y="78"/>
                  </a:lnTo>
                  <a:lnTo>
                    <a:pt x="58" y="78"/>
                  </a:lnTo>
                  <a:lnTo>
                    <a:pt x="50" y="63"/>
                  </a:lnTo>
                  <a:lnTo>
                    <a:pt x="42" y="62"/>
                  </a:lnTo>
                  <a:lnTo>
                    <a:pt x="39" y="63"/>
                  </a:lnTo>
                  <a:lnTo>
                    <a:pt x="34" y="58"/>
                  </a:lnTo>
                  <a:lnTo>
                    <a:pt x="32" y="58"/>
                  </a:lnTo>
                  <a:lnTo>
                    <a:pt x="30" y="54"/>
                  </a:lnTo>
                  <a:lnTo>
                    <a:pt x="31" y="39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3" y="22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latin typeface="+mn-lt"/>
                <a:cs typeface="+mn-cs"/>
              </a:endParaRPr>
            </a:p>
          </p:txBody>
        </p:sp>
        <p:sp>
          <p:nvSpPr>
            <p:cNvPr id="30" name="Freeform 245"/>
            <p:cNvSpPr>
              <a:spLocks/>
            </p:cNvSpPr>
            <p:nvPr/>
          </p:nvSpPr>
          <p:spPr bwMode="auto">
            <a:xfrm>
              <a:off x="5714339" y="3413571"/>
              <a:ext cx="796788" cy="888066"/>
            </a:xfrm>
            <a:custGeom>
              <a:avLst/>
              <a:gdLst>
                <a:gd name="T0" fmla="*/ 4383 w 395"/>
                <a:gd name="T1" fmla="*/ 0 h 466"/>
                <a:gd name="T2" fmla="*/ 1581 w 395"/>
                <a:gd name="T3" fmla="*/ 2912 h 466"/>
                <a:gd name="T4" fmla="*/ 2099 w 395"/>
                <a:gd name="T5" fmla="*/ 6387 h 466"/>
                <a:gd name="T6" fmla="*/ 2313 w 395"/>
                <a:gd name="T7" fmla="*/ 13446 h 466"/>
                <a:gd name="T8" fmla="*/ 2121 w 395"/>
                <a:gd name="T9" fmla="*/ 15562 h 466"/>
                <a:gd name="T10" fmla="*/ 2099 w 395"/>
                <a:gd name="T11" fmla="*/ 17845 h 466"/>
                <a:gd name="T12" fmla="*/ 2121 w 395"/>
                <a:gd name="T13" fmla="*/ 19308 h 466"/>
                <a:gd name="T14" fmla="*/ 1912 w 395"/>
                <a:gd name="T15" fmla="*/ 20269 h 466"/>
                <a:gd name="T16" fmla="*/ 769 w 395"/>
                <a:gd name="T17" fmla="*/ 19854 h 466"/>
                <a:gd name="T18" fmla="*/ 359 w 395"/>
                <a:gd name="T19" fmla="*/ 19723 h 466"/>
                <a:gd name="T20" fmla="*/ 61 w 395"/>
                <a:gd name="T21" fmla="*/ 19957 h 466"/>
                <a:gd name="T22" fmla="*/ 0 w 395"/>
                <a:gd name="T23" fmla="*/ 20609 h 466"/>
                <a:gd name="T24" fmla="*/ 279 w 395"/>
                <a:gd name="T25" fmla="*/ 21379 h 466"/>
                <a:gd name="T26" fmla="*/ 693 w 395"/>
                <a:gd name="T27" fmla="*/ 21879 h 466"/>
                <a:gd name="T28" fmla="*/ 1324 w 395"/>
                <a:gd name="T29" fmla="*/ 23704 h 466"/>
                <a:gd name="T30" fmla="*/ 1740 w 395"/>
                <a:gd name="T31" fmla="*/ 24640 h 466"/>
                <a:gd name="T32" fmla="*/ 1470 w 395"/>
                <a:gd name="T33" fmla="*/ 25846 h 466"/>
                <a:gd name="T34" fmla="*/ 1644 w 395"/>
                <a:gd name="T35" fmla="*/ 26783 h 466"/>
                <a:gd name="T36" fmla="*/ 2476 w 395"/>
                <a:gd name="T37" fmla="*/ 26924 h 466"/>
                <a:gd name="T38" fmla="*/ 2830 w 395"/>
                <a:gd name="T39" fmla="*/ 26924 h 466"/>
                <a:gd name="T40" fmla="*/ 3652 w 395"/>
                <a:gd name="T41" fmla="*/ 27643 h 466"/>
                <a:gd name="T42" fmla="*/ 4004 w 395"/>
                <a:gd name="T43" fmla="*/ 28715 h 466"/>
                <a:gd name="T44" fmla="*/ 4383 w 395"/>
                <a:gd name="T45" fmla="*/ 30953 h 466"/>
                <a:gd name="T46" fmla="*/ 4570 w 395"/>
                <a:gd name="T47" fmla="*/ 32330 h 466"/>
                <a:gd name="T48" fmla="*/ 4914 w 395"/>
                <a:gd name="T49" fmla="*/ 32643 h 466"/>
                <a:gd name="T50" fmla="*/ 5906 w 395"/>
                <a:gd name="T51" fmla="*/ 32793 h 466"/>
                <a:gd name="T52" fmla="*/ 6231 w 395"/>
                <a:gd name="T53" fmla="*/ 33865 h 466"/>
                <a:gd name="T54" fmla="*/ 6920 w 395"/>
                <a:gd name="T55" fmla="*/ 34925 h 466"/>
                <a:gd name="T56" fmla="*/ 7806 w 395"/>
                <a:gd name="T57" fmla="*/ 35858 h 466"/>
                <a:gd name="T58" fmla="*/ 8393 w 395"/>
                <a:gd name="T59" fmla="*/ 35858 h 466"/>
                <a:gd name="T60" fmla="*/ 9372 w 395"/>
                <a:gd name="T61" fmla="*/ 33801 h 466"/>
                <a:gd name="T62" fmla="*/ 9905 w 395"/>
                <a:gd name="T63" fmla="*/ 33192 h 466"/>
                <a:gd name="T64" fmla="*/ 9714 w 395"/>
                <a:gd name="T65" fmla="*/ 31935 h 466"/>
                <a:gd name="T66" fmla="*/ 10073 w 395"/>
                <a:gd name="T67" fmla="*/ 31891 h 466"/>
                <a:gd name="T68" fmla="*/ 10704 w 395"/>
                <a:gd name="T69" fmla="*/ 31311 h 466"/>
                <a:gd name="T70" fmla="*/ 11044 w 395"/>
                <a:gd name="T71" fmla="*/ 29700 h 466"/>
                <a:gd name="T72" fmla="*/ 11458 w 395"/>
                <a:gd name="T73" fmla="*/ 29574 h 466"/>
                <a:gd name="T74" fmla="*/ 11813 w 395"/>
                <a:gd name="T75" fmla="*/ 29469 h 466"/>
                <a:gd name="T76" fmla="*/ 12711 w 395"/>
                <a:gd name="T77" fmla="*/ 30493 h 466"/>
                <a:gd name="T78" fmla="*/ 13761 w 395"/>
                <a:gd name="T79" fmla="*/ 31495 h 466"/>
                <a:gd name="T80" fmla="*/ 14543 w 395"/>
                <a:gd name="T81" fmla="*/ 31891 h 466"/>
                <a:gd name="T82" fmla="*/ 14988 w 395"/>
                <a:gd name="T83" fmla="*/ 31574 h 466"/>
                <a:gd name="T84" fmla="*/ 15932 w 395"/>
                <a:gd name="T85" fmla="*/ 31574 h 466"/>
                <a:gd name="T86" fmla="*/ 16830 w 395"/>
                <a:gd name="T87" fmla="*/ 31935 h 466"/>
                <a:gd name="T88" fmla="*/ 17940 w 395"/>
                <a:gd name="T89" fmla="*/ 31574 h 466"/>
                <a:gd name="T90" fmla="*/ 19459 w 395"/>
                <a:gd name="T91" fmla="*/ 30407 h 466"/>
                <a:gd name="T92" fmla="*/ 20733 w 395"/>
                <a:gd name="T93" fmla="*/ 30090 h 466"/>
                <a:gd name="T94" fmla="*/ 22854 w 395"/>
                <a:gd name="T95" fmla="*/ 17073 h 466"/>
                <a:gd name="T96" fmla="*/ 20666 w 395"/>
                <a:gd name="T97" fmla="*/ 15615 h 466"/>
                <a:gd name="T98" fmla="*/ 19271 w 395"/>
                <a:gd name="T99" fmla="*/ 14699 h 466"/>
                <a:gd name="T100" fmla="*/ 17247 w 395"/>
                <a:gd name="T101" fmla="*/ 10992 h 466"/>
                <a:gd name="T102" fmla="*/ 16196 w 395"/>
                <a:gd name="T103" fmla="*/ 7311 h 466"/>
                <a:gd name="T104" fmla="*/ 13824 w 395"/>
                <a:gd name="T105" fmla="*/ 4573 h 466"/>
                <a:gd name="T106" fmla="*/ 12029 w 395"/>
                <a:gd name="T107" fmla="*/ 2468 h 466"/>
                <a:gd name="T108" fmla="*/ 10704 w 395"/>
                <a:gd name="T109" fmla="*/ 546 h 4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5"/>
                <a:gd name="T166" fmla="*/ 0 h 466"/>
                <a:gd name="T167" fmla="*/ 395 w 395"/>
                <a:gd name="T168" fmla="*/ 466 h 4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5" h="466">
                  <a:moveTo>
                    <a:pt x="184" y="5"/>
                  </a:moveTo>
                  <a:lnTo>
                    <a:pt x="133" y="2"/>
                  </a:lnTo>
                  <a:lnTo>
                    <a:pt x="76" y="0"/>
                  </a:lnTo>
                  <a:lnTo>
                    <a:pt x="73" y="34"/>
                  </a:lnTo>
                  <a:lnTo>
                    <a:pt x="31" y="31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1" y="50"/>
                  </a:lnTo>
                  <a:lnTo>
                    <a:pt x="36" y="83"/>
                  </a:lnTo>
                  <a:lnTo>
                    <a:pt x="42" y="100"/>
                  </a:lnTo>
                  <a:lnTo>
                    <a:pt x="46" y="122"/>
                  </a:lnTo>
                  <a:lnTo>
                    <a:pt x="40" y="175"/>
                  </a:lnTo>
                  <a:lnTo>
                    <a:pt x="34" y="175"/>
                  </a:lnTo>
                  <a:lnTo>
                    <a:pt x="36" y="186"/>
                  </a:lnTo>
                  <a:lnTo>
                    <a:pt x="37" y="202"/>
                  </a:lnTo>
                  <a:lnTo>
                    <a:pt x="40" y="216"/>
                  </a:lnTo>
                  <a:lnTo>
                    <a:pt x="39" y="224"/>
                  </a:lnTo>
                  <a:lnTo>
                    <a:pt x="36" y="232"/>
                  </a:lnTo>
                  <a:lnTo>
                    <a:pt x="39" y="240"/>
                  </a:lnTo>
                  <a:lnTo>
                    <a:pt x="37" y="246"/>
                  </a:lnTo>
                  <a:lnTo>
                    <a:pt x="37" y="251"/>
                  </a:lnTo>
                  <a:lnTo>
                    <a:pt x="39" y="256"/>
                  </a:lnTo>
                  <a:lnTo>
                    <a:pt x="40" y="258"/>
                  </a:lnTo>
                  <a:lnTo>
                    <a:pt x="33" y="263"/>
                  </a:lnTo>
                  <a:lnTo>
                    <a:pt x="25" y="259"/>
                  </a:lnTo>
                  <a:lnTo>
                    <a:pt x="22" y="258"/>
                  </a:lnTo>
                  <a:lnTo>
                    <a:pt x="13" y="258"/>
                  </a:lnTo>
                  <a:lnTo>
                    <a:pt x="10" y="258"/>
                  </a:lnTo>
                  <a:lnTo>
                    <a:pt x="9" y="257"/>
                  </a:lnTo>
                  <a:lnTo>
                    <a:pt x="6" y="256"/>
                  </a:lnTo>
                  <a:lnTo>
                    <a:pt x="5" y="257"/>
                  </a:lnTo>
                  <a:lnTo>
                    <a:pt x="5" y="258"/>
                  </a:lnTo>
                  <a:lnTo>
                    <a:pt x="1" y="259"/>
                  </a:lnTo>
                  <a:lnTo>
                    <a:pt x="0" y="262"/>
                  </a:lnTo>
                  <a:lnTo>
                    <a:pt x="0" y="264"/>
                  </a:lnTo>
                  <a:lnTo>
                    <a:pt x="0" y="268"/>
                  </a:lnTo>
                  <a:lnTo>
                    <a:pt x="3" y="275"/>
                  </a:lnTo>
                  <a:lnTo>
                    <a:pt x="5" y="277"/>
                  </a:lnTo>
                  <a:lnTo>
                    <a:pt x="5" y="278"/>
                  </a:lnTo>
                  <a:lnTo>
                    <a:pt x="7" y="280"/>
                  </a:lnTo>
                  <a:lnTo>
                    <a:pt x="10" y="281"/>
                  </a:lnTo>
                  <a:lnTo>
                    <a:pt x="12" y="284"/>
                  </a:lnTo>
                  <a:lnTo>
                    <a:pt x="16" y="295"/>
                  </a:lnTo>
                  <a:lnTo>
                    <a:pt x="23" y="304"/>
                  </a:lnTo>
                  <a:lnTo>
                    <a:pt x="23" y="308"/>
                  </a:lnTo>
                  <a:lnTo>
                    <a:pt x="23" y="311"/>
                  </a:lnTo>
                  <a:lnTo>
                    <a:pt x="28" y="314"/>
                  </a:lnTo>
                  <a:lnTo>
                    <a:pt x="30" y="320"/>
                  </a:lnTo>
                  <a:lnTo>
                    <a:pt x="33" y="329"/>
                  </a:lnTo>
                  <a:lnTo>
                    <a:pt x="29" y="332"/>
                  </a:lnTo>
                  <a:lnTo>
                    <a:pt x="25" y="336"/>
                  </a:lnTo>
                  <a:lnTo>
                    <a:pt x="25" y="338"/>
                  </a:lnTo>
                  <a:lnTo>
                    <a:pt x="25" y="343"/>
                  </a:lnTo>
                  <a:lnTo>
                    <a:pt x="28" y="348"/>
                  </a:lnTo>
                  <a:lnTo>
                    <a:pt x="33" y="350"/>
                  </a:lnTo>
                  <a:lnTo>
                    <a:pt x="36" y="355"/>
                  </a:lnTo>
                  <a:lnTo>
                    <a:pt x="43" y="350"/>
                  </a:lnTo>
                  <a:lnTo>
                    <a:pt x="46" y="352"/>
                  </a:lnTo>
                  <a:lnTo>
                    <a:pt x="47" y="352"/>
                  </a:lnTo>
                  <a:lnTo>
                    <a:pt x="49" y="350"/>
                  </a:lnTo>
                  <a:lnTo>
                    <a:pt x="52" y="352"/>
                  </a:lnTo>
                  <a:lnTo>
                    <a:pt x="57" y="355"/>
                  </a:lnTo>
                  <a:lnTo>
                    <a:pt x="63" y="359"/>
                  </a:lnTo>
                  <a:lnTo>
                    <a:pt x="65" y="364"/>
                  </a:lnTo>
                  <a:lnTo>
                    <a:pt x="66" y="368"/>
                  </a:lnTo>
                  <a:lnTo>
                    <a:pt x="69" y="373"/>
                  </a:lnTo>
                  <a:lnTo>
                    <a:pt x="70" y="382"/>
                  </a:lnTo>
                  <a:lnTo>
                    <a:pt x="73" y="389"/>
                  </a:lnTo>
                  <a:lnTo>
                    <a:pt x="76" y="402"/>
                  </a:lnTo>
                  <a:lnTo>
                    <a:pt x="76" y="408"/>
                  </a:lnTo>
                  <a:lnTo>
                    <a:pt x="77" y="419"/>
                  </a:lnTo>
                  <a:lnTo>
                    <a:pt x="79" y="420"/>
                  </a:lnTo>
                  <a:lnTo>
                    <a:pt x="81" y="421"/>
                  </a:lnTo>
                  <a:lnTo>
                    <a:pt x="83" y="424"/>
                  </a:lnTo>
                  <a:lnTo>
                    <a:pt x="85" y="424"/>
                  </a:lnTo>
                  <a:lnTo>
                    <a:pt x="94" y="426"/>
                  </a:lnTo>
                  <a:lnTo>
                    <a:pt x="100" y="427"/>
                  </a:lnTo>
                  <a:lnTo>
                    <a:pt x="102" y="426"/>
                  </a:lnTo>
                  <a:lnTo>
                    <a:pt x="106" y="428"/>
                  </a:lnTo>
                  <a:lnTo>
                    <a:pt x="107" y="432"/>
                  </a:lnTo>
                  <a:lnTo>
                    <a:pt x="108" y="440"/>
                  </a:lnTo>
                  <a:lnTo>
                    <a:pt x="109" y="444"/>
                  </a:lnTo>
                  <a:lnTo>
                    <a:pt x="114" y="445"/>
                  </a:lnTo>
                  <a:lnTo>
                    <a:pt x="120" y="454"/>
                  </a:lnTo>
                  <a:lnTo>
                    <a:pt x="123" y="457"/>
                  </a:lnTo>
                  <a:lnTo>
                    <a:pt x="124" y="464"/>
                  </a:lnTo>
                  <a:lnTo>
                    <a:pt x="135" y="466"/>
                  </a:lnTo>
                  <a:lnTo>
                    <a:pt x="139" y="464"/>
                  </a:lnTo>
                  <a:lnTo>
                    <a:pt x="142" y="466"/>
                  </a:lnTo>
                  <a:lnTo>
                    <a:pt x="145" y="466"/>
                  </a:lnTo>
                  <a:lnTo>
                    <a:pt x="155" y="463"/>
                  </a:lnTo>
                  <a:lnTo>
                    <a:pt x="161" y="461"/>
                  </a:lnTo>
                  <a:lnTo>
                    <a:pt x="162" y="439"/>
                  </a:lnTo>
                  <a:lnTo>
                    <a:pt x="165" y="437"/>
                  </a:lnTo>
                  <a:lnTo>
                    <a:pt x="168" y="433"/>
                  </a:lnTo>
                  <a:lnTo>
                    <a:pt x="171" y="431"/>
                  </a:lnTo>
                  <a:lnTo>
                    <a:pt x="169" y="427"/>
                  </a:lnTo>
                  <a:lnTo>
                    <a:pt x="168" y="419"/>
                  </a:lnTo>
                  <a:lnTo>
                    <a:pt x="168" y="415"/>
                  </a:lnTo>
                  <a:lnTo>
                    <a:pt x="169" y="414"/>
                  </a:lnTo>
                  <a:lnTo>
                    <a:pt x="172" y="414"/>
                  </a:lnTo>
                  <a:lnTo>
                    <a:pt x="174" y="414"/>
                  </a:lnTo>
                  <a:lnTo>
                    <a:pt x="180" y="413"/>
                  </a:lnTo>
                  <a:lnTo>
                    <a:pt x="184" y="412"/>
                  </a:lnTo>
                  <a:lnTo>
                    <a:pt x="185" y="407"/>
                  </a:lnTo>
                  <a:lnTo>
                    <a:pt x="184" y="396"/>
                  </a:lnTo>
                  <a:lnTo>
                    <a:pt x="189" y="391"/>
                  </a:lnTo>
                  <a:lnTo>
                    <a:pt x="191" y="386"/>
                  </a:lnTo>
                  <a:lnTo>
                    <a:pt x="192" y="389"/>
                  </a:lnTo>
                  <a:lnTo>
                    <a:pt x="196" y="389"/>
                  </a:lnTo>
                  <a:lnTo>
                    <a:pt x="198" y="384"/>
                  </a:lnTo>
                  <a:lnTo>
                    <a:pt x="199" y="383"/>
                  </a:lnTo>
                  <a:lnTo>
                    <a:pt x="201" y="382"/>
                  </a:lnTo>
                  <a:lnTo>
                    <a:pt x="204" y="383"/>
                  </a:lnTo>
                  <a:lnTo>
                    <a:pt x="210" y="391"/>
                  </a:lnTo>
                  <a:lnTo>
                    <a:pt x="211" y="392"/>
                  </a:lnTo>
                  <a:lnTo>
                    <a:pt x="220" y="396"/>
                  </a:lnTo>
                  <a:lnTo>
                    <a:pt x="225" y="397"/>
                  </a:lnTo>
                  <a:lnTo>
                    <a:pt x="227" y="398"/>
                  </a:lnTo>
                  <a:lnTo>
                    <a:pt x="238" y="409"/>
                  </a:lnTo>
                  <a:lnTo>
                    <a:pt x="241" y="413"/>
                  </a:lnTo>
                  <a:lnTo>
                    <a:pt x="249" y="415"/>
                  </a:lnTo>
                  <a:lnTo>
                    <a:pt x="251" y="414"/>
                  </a:lnTo>
                  <a:lnTo>
                    <a:pt x="252" y="410"/>
                  </a:lnTo>
                  <a:lnTo>
                    <a:pt x="255" y="410"/>
                  </a:lnTo>
                  <a:lnTo>
                    <a:pt x="259" y="410"/>
                  </a:lnTo>
                  <a:lnTo>
                    <a:pt x="262" y="412"/>
                  </a:lnTo>
                  <a:lnTo>
                    <a:pt x="267" y="415"/>
                  </a:lnTo>
                  <a:lnTo>
                    <a:pt x="275" y="410"/>
                  </a:lnTo>
                  <a:lnTo>
                    <a:pt x="277" y="410"/>
                  </a:lnTo>
                  <a:lnTo>
                    <a:pt x="289" y="414"/>
                  </a:lnTo>
                  <a:lnTo>
                    <a:pt x="291" y="415"/>
                  </a:lnTo>
                  <a:lnTo>
                    <a:pt x="294" y="421"/>
                  </a:lnTo>
                  <a:lnTo>
                    <a:pt x="301" y="422"/>
                  </a:lnTo>
                  <a:lnTo>
                    <a:pt x="310" y="410"/>
                  </a:lnTo>
                  <a:lnTo>
                    <a:pt x="315" y="402"/>
                  </a:lnTo>
                  <a:lnTo>
                    <a:pt x="323" y="396"/>
                  </a:lnTo>
                  <a:lnTo>
                    <a:pt x="336" y="395"/>
                  </a:lnTo>
                  <a:lnTo>
                    <a:pt x="341" y="397"/>
                  </a:lnTo>
                  <a:lnTo>
                    <a:pt x="359" y="401"/>
                  </a:lnTo>
                  <a:lnTo>
                    <a:pt x="358" y="391"/>
                  </a:lnTo>
                  <a:lnTo>
                    <a:pt x="343" y="330"/>
                  </a:lnTo>
                  <a:lnTo>
                    <a:pt x="340" y="313"/>
                  </a:lnTo>
                  <a:lnTo>
                    <a:pt x="395" y="222"/>
                  </a:lnTo>
                  <a:lnTo>
                    <a:pt x="381" y="218"/>
                  </a:lnTo>
                  <a:lnTo>
                    <a:pt x="371" y="210"/>
                  </a:lnTo>
                  <a:lnTo>
                    <a:pt x="357" y="203"/>
                  </a:lnTo>
                  <a:lnTo>
                    <a:pt x="354" y="199"/>
                  </a:lnTo>
                  <a:lnTo>
                    <a:pt x="341" y="196"/>
                  </a:lnTo>
                  <a:lnTo>
                    <a:pt x="333" y="191"/>
                  </a:lnTo>
                  <a:lnTo>
                    <a:pt x="324" y="180"/>
                  </a:lnTo>
                  <a:lnTo>
                    <a:pt x="309" y="170"/>
                  </a:lnTo>
                  <a:lnTo>
                    <a:pt x="298" y="143"/>
                  </a:lnTo>
                  <a:lnTo>
                    <a:pt x="295" y="124"/>
                  </a:lnTo>
                  <a:lnTo>
                    <a:pt x="286" y="103"/>
                  </a:lnTo>
                  <a:lnTo>
                    <a:pt x="280" y="95"/>
                  </a:lnTo>
                  <a:lnTo>
                    <a:pt x="279" y="91"/>
                  </a:lnTo>
                  <a:lnTo>
                    <a:pt x="255" y="78"/>
                  </a:lnTo>
                  <a:lnTo>
                    <a:pt x="239" y="59"/>
                  </a:lnTo>
                  <a:lnTo>
                    <a:pt x="231" y="53"/>
                  </a:lnTo>
                  <a:lnTo>
                    <a:pt x="216" y="36"/>
                  </a:lnTo>
                  <a:lnTo>
                    <a:pt x="208" y="32"/>
                  </a:lnTo>
                  <a:lnTo>
                    <a:pt x="202" y="26"/>
                  </a:lnTo>
                  <a:lnTo>
                    <a:pt x="191" y="8"/>
                  </a:lnTo>
                  <a:lnTo>
                    <a:pt x="185" y="7"/>
                  </a:lnTo>
                  <a:lnTo>
                    <a:pt x="184" y="5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31" name="Freeform 244"/>
            <p:cNvSpPr>
              <a:spLocks/>
            </p:cNvSpPr>
            <p:nvPr/>
          </p:nvSpPr>
          <p:spPr bwMode="auto">
            <a:xfrm>
              <a:off x="6280350" y="5191916"/>
              <a:ext cx="179763" cy="126234"/>
            </a:xfrm>
            <a:custGeom>
              <a:avLst/>
              <a:gdLst>
                <a:gd name="T0" fmla="*/ 294 w 88"/>
                <a:gd name="T1" fmla="*/ 2289 h 66"/>
                <a:gd name="T2" fmla="*/ 456 w 88"/>
                <a:gd name="T3" fmla="*/ 2387 h 66"/>
                <a:gd name="T4" fmla="*/ 456 w 88"/>
                <a:gd name="T5" fmla="*/ 2387 h 66"/>
                <a:gd name="T6" fmla="*/ 656 w 88"/>
                <a:gd name="T7" fmla="*/ 2387 h 66"/>
                <a:gd name="T8" fmla="*/ 727 w 88"/>
                <a:gd name="T9" fmla="*/ 2387 h 66"/>
                <a:gd name="T10" fmla="*/ 727 w 88"/>
                <a:gd name="T11" fmla="*/ 2289 h 66"/>
                <a:gd name="T12" fmla="*/ 831 w 88"/>
                <a:gd name="T13" fmla="*/ 2387 h 66"/>
                <a:gd name="T14" fmla="*/ 905 w 88"/>
                <a:gd name="T15" fmla="*/ 2387 h 66"/>
                <a:gd name="T16" fmla="*/ 1103 w 88"/>
                <a:gd name="T17" fmla="*/ 2707 h 66"/>
                <a:gd name="T18" fmla="*/ 905 w 88"/>
                <a:gd name="T19" fmla="*/ 2850 h 66"/>
                <a:gd name="T20" fmla="*/ 1103 w 88"/>
                <a:gd name="T21" fmla="*/ 3024 h 66"/>
                <a:gd name="T22" fmla="*/ 1899 w 88"/>
                <a:gd name="T23" fmla="*/ 3474 h 66"/>
                <a:gd name="T24" fmla="*/ 2351 w 88"/>
                <a:gd name="T25" fmla="*/ 3721 h 66"/>
                <a:gd name="T26" fmla="*/ 2688 w 88"/>
                <a:gd name="T27" fmla="*/ 4040 h 66"/>
                <a:gd name="T28" fmla="*/ 3510 w 88"/>
                <a:gd name="T29" fmla="*/ 4923 h 66"/>
                <a:gd name="T30" fmla="*/ 3745 w 88"/>
                <a:gd name="T31" fmla="*/ 5102 h 66"/>
                <a:gd name="T32" fmla="*/ 4223 w 88"/>
                <a:gd name="T33" fmla="*/ 4783 h 66"/>
                <a:gd name="T34" fmla="*/ 4681 w 88"/>
                <a:gd name="T35" fmla="*/ 4225 h 66"/>
                <a:gd name="T36" fmla="*/ 4975 w 88"/>
                <a:gd name="T37" fmla="*/ 3803 h 66"/>
                <a:gd name="T38" fmla="*/ 5071 w 88"/>
                <a:gd name="T39" fmla="*/ 3474 h 66"/>
                <a:gd name="T40" fmla="*/ 5136 w 88"/>
                <a:gd name="T41" fmla="*/ 3353 h 66"/>
                <a:gd name="T42" fmla="*/ 5315 w 88"/>
                <a:gd name="T43" fmla="*/ 3474 h 66"/>
                <a:gd name="T44" fmla="*/ 5372 w 88"/>
                <a:gd name="T45" fmla="*/ 3353 h 66"/>
                <a:gd name="T46" fmla="*/ 5642 w 88"/>
                <a:gd name="T47" fmla="*/ 3069 h 66"/>
                <a:gd name="T48" fmla="*/ 5518 w 88"/>
                <a:gd name="T49" fmla="*/ 2707 h 66"/>
                <a:gd name="T50" fmla="*/ 5518 w 88"/>
                <a:gd name="T51" fmla="*/ 2202 h 66"/>
                <a:gd name="T52" fmla="*/ 5518 w 88"/>
                <a:gd name="T53" fmla="*/ 1886 h 66"/>
                <a:gd name="T54" fmla="*/ 5518 w 88"/>
                <a:gd name="T55" fmla="*/ 1603 h 66"/>
                <a:gd name="T56" fmla="*/ 5642 w 88"/>
                <a:gd name="T57" fmla="*/ 1199 h 66"/>
                <a:gd name="T58" fmla="*/ 5071 w 88"/>
                <a:gd name="T59" fmla="*/ 427 h 66"/>
                <a:gd name="T60" fmla="*/ 4975 w 88"/>
                <a:gd name="T61" fmla="*/ 143 h 66"/>
                <a:gd name="T62" fmla="*/ 4871 w 88"/>
                <a:gd name="T63" fmla="*/ 143 h 66"/>
                <a:gd name="T64" fmla="*/ 4521 w 88"/>
                <a:gd name="T65" fmla="*/ 427 h 66"/>
                <a:gd name="T66" fmla="*/ 4342 w 88"/>
                <a:gd name="T67" fmla="*/ 444 h 66"/>
                <a:gd name="T68" fmla="*/ 4144 w 88"/>
                <a:gd name="T69" fmla="*/ 632 h 66"/>
                <a:gd name="T70" fmla="*/ 3954 w 88"/>
                <a:gd name="T71" fmla="*/ 632 h 66"/>
                <a:gd name="T72" fmla="*/ 3120 w 88"/>
                <a:gd name="T73" fmla="*/ 427 h 66"/>
                <a:gd name="T74" fmla="*/ 2945 w 88"/>
                <a:gd name="T75" fmla="*/ 444 h 66"/>
                <a:gd name="T76" fmla="*/ 2730 w 88"/>
                <a:gd name="T77" fmla="*/ 767 h 66"/>
                <a:gd name="T78" fmla="*/ 2324 w 88"/>
                <a:gd name="T79" fmla="*/ 1275 h 66"/>
                <a:gd name="T80" fmla="*/ 2170 w 88"/>
                <a:gd name="T81" fmla="*/ 1325 h 66"/>
                <a:gd name="T82" fmla="*/ 1969 w 88"/>
                <a:gd name="T83" fmla="*/ 1432 h 66"/>
                <a:gd name="T84" fmla="*/ 1793 w 88"/>
                <a:gd name="T85" fmla="*/ 1432 h 66"/>
                <a:gd name="T86" fmla="*/ 1598 w 88"/>
                <a:gd name="T87" fmla="*/ 1603 h 66"/>
                <a:gd name="T88" fmla="*/ 1522 w 88"/>
                <a:gd name="T89" fmla="*/ 1325 h 66"/>
                <a:gd name="T90" fmla="*/ 1398 w 88"/>
                <a:gd name="T91" fmla="*/ 1432 h 66"/>
                <a:gd name="T92" fmla="*/ 1398 w 88"/>
                <a:gd name="T93" fmla="*/ 1650 h 66"/>
                <a:gd name="T94" fmla="*/ 1223 w 88"/>
                <a:gd name="T95" fmla="*/ 1751 h 66"/>
                <a:gd name="T96" fmla="*/ 1024 w 88"/>
                <a:gd name="T97" fmla="*/ 1603 h 66"/>
                <a:gd name="T98" fmla="*/ 767 w 88"/>
                <a:gd name="T99" fmla="*/ 1603 h 66"/>
                <a:gd name="T100" fmla="*/ 494 w 88"/>
                <a:gd name="T101" fmla="*/ 1432 h 66"/>
                <a:gd name="T102" fmla="*/ 0 w 88"/>
                <a:gd name="T103" fmla="*/ 2154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8"/>
                <a:gd name="T157" fmla="*/ 0 h 66"/>
                <a:gd name="T158" fmla="*/ 88 w 88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8" h="66">
                  <a:moveTo>
                    <a:pt x="0" y="27"/>
                  </a:moveTo>
                  <a:lnTo>
                    <a:pt x="5" y="29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7" y="34"/>
                  </a:lnTo>
                  <a:lnTo>
                    <a:pt x="14" y="35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7" y="38"/>
                  </a:lnTo>
                  <a:lnTo>
                    <a:pt x="23" y="40"/>
                  </a:lnTo>
                  <a:lnTo>
                    <a:pt x="30" y="44"/>
                  </a:lnTo>
                  <a:lnTo>
                    <a:pt x="34" y="45"/>
                  </a:lnTo>
                  <a:lnTo>
                    <a:pt x="37" y="47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53" y="59"/>
                  </a:lnTo>
                  <a:lnTo>
                    <a:pt x="55" y="62"/>
                  </a:lnTo>
                  <a:lnTo>
                    <a:pt x="56" y="63"/>
                  </a:lnTo>
                  <a:lnTo>
                    <a:pt x="58" y="64"/>
                  </a:lnTo>
                  <a:lnTo>
                    <a:pt x="59" y="66"/>
                  </a:lnTo>
                  <a:lnTo>
                    <a:pt x="66" y="60"/>
                  </a:lnTo>
                  <a:lnTo>
                    <a:pt x="71" y="56"/>
                  </a:lnTo>
                  <a:lnTo>
                    <a:pt x="73" y="53"/>
                  </a:lnTo>
                  <a:lnTo>
                    <a:pt x="74" y="51"/>
                  </a:lnTo>
                  <a:lnTo>
                    <a:pt x="78" y="48"/>
                  </a:lnTo>
                  <a:lnTo>
                    <a:pt x="79" y="46"/>
                  </a:lnTo>
                  <a:lnTo>
                    <a:pt x="79" y="44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6" y="40"/>
                  </a:lnTo>
                  <a:lnTo>
                    <a:pt x="88" y="39"/>
                  </a:lnTo>
                  <a:lnTo>
                    <a:pt x="88" y="36"/>
                  </a:lnTo>
                  <a:lnTo>
                    <a:pt x="86" y="34"/>
                  </a:lnTo>
                  <a:lnTo>
                    <a:pt x="85" y="30"/>
                  </a:lnTo>
                  <a:lnTo>
                    <a:pt x="86" y="28"/>
                  </a:lnTo>
                  <a:lnTo>
                    <a:pt x="86" y="27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5"/>
                  </a:lnTo>
                  <a:lnTo>
                    <a:pt x="80" y="6"/>
                  </a:lnTo>
                  <a:lnTo>
                    <a:pt x="79" y="5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71" y="5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7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2" y="8"/>
                  </a:lnTo>
                  <a:lnTo>
                    <a:pt x="55" y="8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3" y="10"/>
                  </a:lnTo>
                  <a:lnTo>
                    <a:pt x="40" y="14"/>
                  </a:lnTo>
                  <a:lnTo>
                    <a:pt x="36" y="16"/>
                  </a:lnTo>
                  <a:lnTo>
                    <a:pt x="35" y="16"/>
                  </a:lnTo>
                  <a:lnTo>
                    <a:pt x="34" y="17"/>
                  </a:lnTo>
                  <a:lnTo>
                    <a:pt x="32" y="17"/>
                  </a:lnTo>
                  <a:lnTo>
                    <a:pt x="31" y="18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1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23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243"/>
            <p:cNvSpPr>
              <a:spLocks/>
            </p:cNvSpPr>
            <p:nvPr/>
          </p:nvSpPr>
          <p:spPr bwMode="auto">
            <a:xfrm>
              <a:off x="5957262" y="4142183"/>
              <a:ext cx="640102" cy="664388"/>
            </a:xfrm>
            <a:custGeom>
              <a:avLst/>
              <a:gdLst>
                <a:gd name="T0" fmla="*/ 284 w 317"/>
                <a:gd name="T1" fmla="*/ 10167 h 349"/>
                <a:gd name="T2" fmla="*/ 785 w 317"/>
                <a:gd name="T3" fmla="*/ 11051 h 349"/>
                <a:gd name="T4" fmla="*/ 1396 w 317"/>
                <a:gd name="T5" fmla="*/ 12089 h 349"/>
                <a:gd name="T6" fmla="*/ 1819 w 317"/>
                <a:gd name="T7" fmla="*/ 13454 h 349"/>
                <a:gd name="T8" fmla="*/ 2650 w 317"/>
                <a:gd name="T9" fmla="*/ 13994 h 349"/>
                <a:gd name="T10" fmla="*/ 3337 w 317"/>
                <a:gd name="T11" fmla="*/ 13821 h 349"/>
                <a:gd name="T12" fmla="*/ 4038 w 317"/>
                <a:gd name="T13" fmla="*/ 14639 h 349"/>
                <a:gd name="T14" fmla="*/ 4392 w 317"/>
                <a:gd name="T15" fmla="*/ 16730 h 349"/>
                <a:gd name="T16" fmla="*/ 4911 w 317"/>
                <a:gd name="T17" fmla="*/ 18899 h 349"/>
                <a:gd name="T18" fmla="*/ 5194 w 317"/>
                <a:gd name="T19" fmla="*/ 19711 h 349"/>
                <a:gd name="T20" fmla="*/ 5548 w 317"/>
                <a:gd name="T21" fmla="*/ 20783 h 349"/>
                <a:gd name="T22" fmla="*/ 6309 w 317"/>
                <a:gd name="T23" fmla="*/ 21218 h 349"/>
                <a:gd name="T24" fmla="*/ 7684 w 317"/>
                <a:gd name="T25" fmla="*/ 22509 h 349"/>
                <a:gd name="T26" fmla="*/ 7747 w 317"/>
                <a:gd name="T27" fmla="*/ 23952 h 349"/>
                <a:gd name="T28" fmla="*/ 8036 w 317"/>
                <a:gd name="T29" fmla="*/ 24416 h 349"/>
                <a:gd name="T30" fmla="*/ 8991 w 317"/>
                <a:gd name="T31" fmla="*/ 23952 h 349"/>
                <a:gd name="T32" fmla="*/ 9626 w 317"/>
                <a:gd name="T33" fmla="*/ 25167 h 349"/>
                <a:gd name="T34" fmla="*/ 10447 w 317"/>
                <a:gd name="T35" fmla="*/ 25351 h 349"/>
                <a:gd name="T36" fmla="*/ 11193 w 317"/>
                <a:gd name="T37" fmla="*/ 25668 h 349"/>
                <a:gd name="T38" fmla="*/ 11506 w 317"/>
                <a:gd name="T39" fmla="*/ 21112 h 349"/>
                <a:gd name="T40" fmla="*/ 11795 w 317"/>
                <a:gd name="T41" fmla="*/ 19315 h 349"/>
                <a:gd name="T42" fmla="*/ 12774 w 317"/>
                <a:gd name="T43" fmla="*/ 18588 h 349"/>
                <a:gd name="T44" fmla="*/ 12595 w 317"/>
                <a:gd name="T45" fmla="*/ 17409 h 349"/>
                <a:gd name="T46" fmla="*/ 13551 w 317"/>
                <a:gd name="T47" fmla="*/ 16117 h 349"/>
                <a:gd name="T48" fmla="*/ 14355 w 317"/>
                <a:gd name="T49" fmla="*/ 14823 h 349"/>
                <a:gd name="T50" fmla="*/ 15333 w 317"/>
                <a:gd name="T51" fmla="*/ 14257 h 349"/>
                <a:gd name="T52" fmla="*/ 17102 w 317"/>
                <a:gd name="T53" fmla="*/ 14639 h 349"/>
                <a:gd name="T54" fmla="*/ 18136 w 317"/>
                <a:gd name="T55" fmla="*/ 14323 h 349"/>
                <a:gd name="T56" fmla="*/ 18423 w 317"/>
                <a:gd name="T57" fmla="*/ 12526 h 349"/>
                <a:gd name="T58" fmla="*/ 17526 w 317"/>
                <a:gd name="T59" fmla="*/ 10300 h 349"/>
                <a:gd name="T60" fmla="*/ 17102 w 317"/>
                <a:gd name="T61" fmla="*/ 11988 h 349"/>
                <a:gd name="T62" fmla="*/ 16315 w 317"/>
                <a:gd name="T63" fmla="*/ 11905 h 349"/>
                <a:gd name="T64" fmla="*/ 15333 w 317"/>
                <a:gd name="T65" fmla="*/ 11905 h 349"/>
                <a:gd name="T66" fmla="*/ 14723 w 317"/>
                <a:gd name="T67" fmla="*/ 10377 h 349"/>
                <a:gd name="T68" fmla="*/ 14184 w 317"/>
                <a:gd name="T69" fmla="*/ 9629 h 349"/>
                <a:gd name="T70" fmla="*/ 14606 w 317"/>
                <a:gd name="T71" fmla="*/ 8938 h 349"/>
                <a:gd name="T72" fmla="*/ 14355 w 317"/>
                <a:gd name="T73" fmla="*/ 8080 h 349"/>
                <a:gd name="T74" fmla="*/ 14781 w 317"/>
                <a:gd name="T75" fmla="*/ 6669 h 349"/>
                <a:gd name="T76" fmla="*/ 14781 w 317"/>
                <a:gd name="T77" fmla="*/ 4747 h 349"/>
                <a:gd name="T78" fmla="*/ 14286 w 317"/>
                <a:gd name="T79" fmla="*/ 1800 h 349"/>
                <a:gd name="T80" fmla="*/ 11823 w 317"/>
                <a:gd name="T81" fmla="*/ 1047 h 349"/>
                <a:gd name="T82" fmla="*/ 10134 w 317"/>
                <a:gd name="T83" fmla="*/ 2974 h 349"/>
                <a:gd name="T84" fmla="*/ 9052 w 317"/>
                <a:gd name="T85" fmla="*/ 2149 h 349"/>
                <a:gd name="T86" fmla="*/ 7843 w 317"/>
                <a:gd name="T87" fmla="*/ 2149 h 349"/>
                <a:gd name="T88" fmla="*/ 7047 w 317"/>
                <a:gd name="T89" fmla="*/ 2343 h 349"/>
                <a:gd name="T90" fmla="*/ 5825 w 317"/>
                <a:gd name="T91" fmla="*/ 1047 h 349"/>
                <a:gd name="T92" fmla="*/ 4718 w 317"/>
                <a:gd name="T93" fmla="*/ 0 h 349"/>
                <a:gd name="T94" fmla="*/ 4198 w 317"/>
                <a:gd name="T95" fmla="*/ 543 h 349"/>
                <a:gd name="T96" fmla="*/ 3795 w 317"/>
                <a:gd name="T97" fmla="*/ 1907 h 349"/>
                <a:gd name="T98" fmla="*/ 3024 w 317"/>
                <a:gd name="T99" fmla="*/ 2445 h 349"/>
                <a:gd name="T100" fmla="*/ 2838 w 317"/>
                <a:gd name="T101" fmla="*/ 3406 h 349"/>
                <a:gd name="T102" fmla="*/ 2454 w 317"/>
                <a:gd name="T103" fmla="*/ 4339 h 349"/>
                <a:gd name="T104" fmla="*/ 1305 w 317"/>
                <a:gd name="T105" fmla="*/ 6394 h 349"/>
                <a:gd name="T106" fmla="*/ 251 w 317"/>
                <a:gd name="T107" fmla="*/ 6559 h 349"/>
                <a:gd name="T108" fmla="*/ 62 w 317"/>
                <a:gd name="T109" fmla="*/ 8039 h 3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"/>
                <a:gd name="T166" fmla="*/ 0 h 349"/>
                <a:gd name="T167" fmla="*/ 317 w 317"/>
                <a:gd name="T168" fmla="*/ 349 h 3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" h="349">
                  <a:moveTo>
                    <a:pt x="0" y="112"/>
                  </a:moveTo>
                  <a:lnTo>
                    <a:pt x="1" y="118"/>
                  </a:lnTo>
                  <a:lnTo>
                    <a:pt x="1" y="126"/>
                  </a:lnTo>
                  <a:lnTo>
                    <a:pt x="5" y="133"/>
                  </a:lnTo>
                  <a:lnTo>
                    <a:pt x="6" y="140"/>
                  </a:lnTo>
                  <a:lnTo>
                    <a:pt x="10" y="144"/>
                  </a:lnTo>
                  <a:lnTo>
                    <a:pt x="12" y="145"/>
                  </a:lnTo>
                  <a:lnTo>
                    <a:pt x="13" y="145"/>
                  </a:lnTo>
                  <a:lnTo>
                    <a:pt x="16" y="145"/>
                  </a:lnTo>
                  <a:lnTo>
                    <a:pt x="19" y="150"/>
                  </a:lnTo>
                  <a:lnTo>
                    <a:pt x="22" y="153"/>
                  </a:lnTo>
                  <a:lnTo>
                    <a:pt x="24" y="158"/>
                  </a:lnTo>
                  <a:lnTo>
                    <a:pt x="27" y="163"/>
                  </a:lnTo>
                  <a:lnTo>
                    <a:pt x="29" y="169"/>
                  </a:lnTo>
                  <a:lnTo>
                    <a:pt x="30" y="171"/>
                  </a:lnTo>
                  <a:lnTo>
                    <a:pt x="31" y="176"/>
                  </a:lnTo>
                  <a:lnTo>
                    <a:pt x="35" y="183"/>
                  </a:lnTo>
                  <a:lnTo>
                    <a:pt x="39" y="186"/>
                  </a:lnTo>
                  <a:lnTo>
                    <a:pt x="42" y="184"/>
                  </a:lnTo>
                  <a:lnTo>
                    <a:pt x="46" y="183"/>
                  </a:lnTo>
                  <a:lnTo>
                    <a:pt x="48" y="183"/>
                  </a:lnTo>
                  <a:lnTo>
                    <a:pt x="51" y="182"/>
                  </a:lnTo>
                  <a:lnTo>
                    <a:pt x="54" y="182"/>
                  </a:lnTo>
                  <a:lnTo>
                    <a:pt x="57" y="181"/>
                  </a:lnTo>
                  <a:lnTo>
                    <a:pt x="60" y="183"/>
                  </a:lnTo>
                  <a:lnTo>
                    <a:pt x="63" y="184"/>
                  </a:lnTo>
                  <a:lnTo>
                    <a:pt x="66" y="190"/>
                  </a:lnTo>
                  <a:lnTo>
                    <a:pt x="69" y="192"/>
                  </a:lnTo>
                  <a:lnTo>
                    <a:pt x="75" y="205"/>
                  </a:lnTo>
                  <a:lnTo>
                    <a:pt x="73" y="210"/>
                  </a:lnTo>
                  <a:lnTo>
                    <a:pt x="76" y="213"/>
                  </a:lnTo>
                  <a:lnTo>
                    <a:pt x="75" y="219"/>
                  </a:lnTo>
                  <a:lnTo>
                    <a:pt x="77" y="228"/>
                  </a:lnTo>
                  <a:lnTo>
                    <a:pt x="79" y="232"/>
                  </a:lnTo>
                  <a:lnTo>
                    <a:pt x="83" y="240"/>
                  </a:lnTo>
                  <a:lnTo>
                    <a:pt x="84" y="248"/>
                  </a:lnTo>
                  <a:lnTo>
                    <a:pt x="85" y="250"/>
                  </a:lnTo>
                  <a:lnTo>
                    <a:pt x="88" y="253"/>
                  </a:lnTo>
                  <a:lnTo>
                    <a:pt x="88" y="256"/>
                  </a:lnTo>
                  <a:lnTo>
                    <a:pt x="89" y="258"/>
                  </a:lnTo>
                  <a:lnTo>
                    <a:pt x="93" y="264"/>
                  </a:lnTo>
                  <a:lnTo>
                    <a:pt x="94" y="267"/>
                  </a:lnTo>
                  <a:lnTo>
                    <a:pt x="96" y="270"/>
                  </a:lnTo>
                  <a:lnTo>
                    <a:pt x="95" y="272"/>
                  </a:lnTo>
                  <a:lnTo>
                    <a:pt x="97" y="272"/>
                  </a:lnTo>
                  <a:lnTo>
                    <a:pt x="101" y="272"/>
                  </a:lnTo>
                  <a:lnTo>
                    <a:pt x="106" y="273"/>
                  </a:lnTo>
                  <a:lnTo>
                    <a:pt x="108" y="278"/>
                  </a:lnTo>
                  <a:lnTo>
                    <a:pt x="109" y="282"/>
                  </a:lnTo>
                  <a:lnTo>
                    <a:pt x="108" y="289"/>
                  </a:lnTo>
                  <a:lnTo>
                    <a:pt x="108" y="291"/>
                  </a:lnTo>
                  <a:lnTo>
                    <a:pt x="132" y="295"/>
                  </a:lnTo>
                  <a:lnTo>
                    <a:pt x="131" y="297"/>
                  </a:lnTo>
                  <a:lnTo>
                    <a:pt x="132" y="298"/>
                  </a:lnTo>
                  <a:lnTo>
                    <a:pt x="137" y="310"/>
                  </a:lnTo>
                  <a:lnTo>
                    <a:pt x="133" y="314"/>
                  </a:lnTo>
                  <a:lnTo>
                    <a:pt x="132" y="316"/>
                  </a:lnTo>
                  <a:lnTo>
                    <a:pt x="132" y="319"/>
                  </a:lnTo>
                  <a:lnTo>
                    <a:pt x="133" y="320"/>
                  </a:lnTo>
                  <a:lnTo>
                    <a:pt x="138" y="320"/>
                  </a:lnTo>
                  <a:lnTo>
                    <a:pt x="141" y="320"/>
                  </a:lnTo>
                  <a:lnTo>
                    <a:pt x="143" y="318"/>
                  </a:lnTo>
                  <a:lnTo>
                    <a:pt x="148" y="314"/>
                  </a:lnTo>
                  <a:lnTo>
                    <a:pt x="154" y="314"/>
                  </a:lnTo>
                  <a:lnTo>
                    <a:pt x="157" y="315"/>
                  </a:lnTo>
                  <a:lnTo>
                    <a:pt x="161" y="318"/>
                  </a:lnTo>
                  <a:lnTo>
                    <a:pt x="162" y="326"/>
                  </a:lnTo>
                  <a:lnTo>
                    <a:pt x="165" y="330"/>
                  </a:lnTo>
                  <a:lnTo>
                    <a:pt x="168" y="331"/>
                  </a:lnTo>
                  <a:lnTo>
                    <a:pt x="173" y="332"/>
                  </a:lnTo>
                  <a:lnTo>
                    <a:pt x="178" y="332"/>
                  </a:lnTo>
                  <a:lnTo>
                    <a:pt x="179" y="332"/>
                  </a:lnTo>
                  <a:lnTo>
                    <a:pt x="180" y="332"/>
                  </a:lnTo>
                  <a:lnTo>
                    <a:pt x="183" y="332"/>
                  </a:lnTo>
                  <a:lnTo>
                    <a:pt x="185" y="349"/>
                  </a:lnTo>
                  <a:lnTo>
                    <a:pt x="192" y="336"/>
                  </a:lnTo>
                  <a:lnTo>
                    <a:pt x="191" y="326"/>
                  </a:lnTo>
                  <a:lnTo>
                    <a:pt x="191" y="320"/>
                  </a:lnTo>
                  <a:lnTo>
                    <a:pt x="193" y="282"/>
                  </a:lnTo>
                  <a:lnTo>
                    <a:pt x="197" y="277"/>
                  </a:lnTo>
                  <a:lnTo>
                    <a:pt x="197" y="274"/>
                  </a:lnTo>
                  <a:lnTo>
                    <a:pt x="197" y="265"/>
                  </a:lnTo>
                  <a:lnTo>
                    <a:pt x="201" y="255"/>
                  </a:lnTo>
                  <a:lnTo>
                    <a:pt x="202" y="253"/>
                  </a:lnTo>
                  <a:lnTo>
                    <a:pt x="208" y="250"/>
                  </a:lnTo>
                  <a:lnTo>
                    <a:pt x="209" y="247"/>
                  </a:lnTo>
                  <a:lnTo>
                    <a:pt x="210" y="244"/>
                  </a:lnTo>
                  <a:lnTo>
                    <a:pt x="219" y="244"/>
                  </a:lnTo>
                  <a:lnTo>
                    <a:pt x="219" y="243"/>
                  </a:lnTo>
                  <a:lnTo>
                    <a:pt x="216" y="240"/>
                  </a:lnTo>
                  <a:lnTo>
                    <a:pt x="217" y="234"/>
                  </a:lnTo>
                  <a:lnTo>
                    <a:pt x="216" y="228"/>
                  </a:lnTo>
                  <a:lnTo>
                    <a:pt x="220" y="217"/>
                  </a:lnTo>
                  <a:lnTo>
                    <a:pt x="221" y="214"/>
                  </a:lnTo>
                  <a:lnTo>
                    <a:pt x="229" y="211"/>
                  </a:lnTo>
                  <a:lnTo>
                    <a:pt x="232" y="211"/>
                  </a:lnTo>
                  <a:lnTo>
                    <a:pt x="235" y="205"/>
                  </a:lnTo>
                  <a:lnTo>
                    <a:pt x="237" y="201"/>
                  </a:lnTo>
                  <a:lnTo>
                    <a:pt x="245" y="196"/>
                  </a:lnTo>
                  <a:lnTo>
                    <a:pt x="246" y="194"/>
                  </a:lnTo>
                  <a:lnTo>
                    <a:pt x="247" y="189"/>
                  </a:lnTo>
                  <a:lnTo>
                    <a:pt x="249" y="187"/>
                  </a:lnTo>
                  <a:lnTo>
                    <a:pt x="256" y="186"/>
                  </a:lnTo>
                  <a:lnTo>
                    <a:pt x="263" y="187"/>
                  </a:lnTo>
                  <a:lnTo>
                    <a:pt x="270" y="188"/>
                  </a:lnTo>
                  <a:lnTo>
                    <a:pt x="277" y="189"/>
                  </a:lnTo>
                  <a:lnTo>
                    <a:pt x="288" y="190"/>
                  </a:lnTo>
                  <a:lnTo>
                    <a:pt x="293" y="192"/>
                  </a:lnTo>
                  <a:lnTo>
                    <a:pt x="295" y="190"/>
                  </a:lnTo>
                  <a:lnTo>
                    <a:pt x="300" y="189"/>
                  </a:lnTo>
                  <a:lnTo>
                    <a:pt x="305" y="189"/>
                  </a:lnTo>
                  <a:lnTo>
                    <a:pt x="311" y="188"/>
                  </a:lnTo>
                  <a:lnTo>
                    <a:pt x="315" y="189"/>
                  </a:lnTo>
                  <a:lnTo>
                    <a:pt x="317" y="187"/>
                  </a:lnTo>
                  <a:lnTo>
                    <a:pt x="317" y="177"/>
                  </a:lnTo>
                  <a:lnTo>
                    <a:pt x="316" y="164"/>
                  </a:lnTo>
                  <a:lnTo>
                    <a:pt x="312" y="153"/>
                  </a:lnTo>
                  <a:lnTo>
                    <a:pt x="307" y="148"/>
                  </a:lnTo>
                  <a:lnTo>
                    <a:pt x="304" y="140"/>
                  </a:lnTo>
                  <a:lnTo>
                    <a:pt x="300" y="135"/>
                  </a:lnTo>
                  <a:lnTo>
                    <a:pt x="298" y="142"/>
                  </a:lnTo>
                  <a:lnTo>
                    <a:pt x="298" y="145"/>
                  </a:lnTo>
                  <a:lnTo>
                    <a:pt x="295" y="150"/>
                  </a:lnTo>
                  <a:lnTo>
                    <a:pt x="293" y="157"/>
                  </a:lnTo>
                  <a:lnTo>
                    <a:pt x="289" y="162"/>
                  </a:lnTo>
                  <a:lnTo>
                    <a:pt x="287" y="159"/>
                  </a:lnTo>
                  <a:lnTo>
                    <a:pt x="285" y="158"/>
                  </a:lnTo>
                  <a:lnTo>
                    <a:pt x="280" y="156"/>
                  </a:lnTo>
                  <a:lnTo>
                    <a:pt x="275" y="157"/>
                  </a:lnTo>
                  <a:lnTo>
                    <a:pt x="267" y="157"/>
                  </a:lnTo>
                  <a:lnTo>
                    <a:pt x="264" y="158"/>
                  </a:lnTo>
                  <a:lnTo>
                    <a:pt x="263" y="156"/>
                  </a:lnTo>
                  <a:lnTo>
                    <a:pt x="259" y="152"/>
                  </a:lnTo>
                  <a:lnTo>
                    <a:pt x="256" y="144"/>
                  </a:lnTo>
                  <a:lnTo>
                    <a:pt x="255" y="141"/>
                  </a:lnTo>
                  <a:lnTo>
                    <a:pt x="252" y="136"/>
                  </a:lnTo>
                  <a:lnTo>
                    <a:pt x="249" y="134"/>
                  </a:lnTo>
                  <a:lnTo>
                    <a:pt x="246" y="129"/>
                  </a:lnTo>
                  <a:lnTo>
                    <a:pt x="244" y="127"/>
                  </a:lnTo>
                  <a:lnTo>
                    <a:pt x="243" y="126"/>
                  </a:lnTo>
                  <a:lnTo>
                    <a:pt x="243" y="122"/>
                  </a:lnTo>
                  <a:lnTo>
                    <a:pt x="244" y="120"/>
                  </a:lnTo>
                  <a:lnTo>
                    <a:pt x="246" y="117"/>
                  </a:lnTo>
                  <a:lnTo>
                    <a:pt x="250" y="117"/>
                  </a:lnTo>
                  <a:lnTo>
                    <a:pt x="251" y="117"/>
                  </a:lnTo>
                  <a:lnTo>
                    <a:pt x="251" y="115"/>
                  </a:lnTo>
                  <a:lnTo>
                    <a:pt x="247" y="108"/>
                  </a:lnTo>
                  <a:lnTo>
                    <a:pt x="246" y="106"/>
                  </a:lnTo>
                  <a:lnTo>
                    <a:pt x="245" y="105"/>
                  </a:lnTo>
                  <a:lnTo>
                    <a:pt x="245" y="103"/>
                  </a:lnTo>
                  <a:lnTo>
                    <a:pt x="251" y="91"/>
                  </a:lnTo>
                  <a:lnTo>
                    <a:pt x="253" y="87"/>
                  </a:lnTo>
                  <a:lnTo>
                    <a:pt x="256" y="84"/>
                  </a:lnTo>
                  <a:lnTo>
                    <a:pt x="255" y="79"/>
                  </a:lnTo>
                  <a:lnTo>
                    <a:pt x="255" y="73"/>
                  </a:lnTo>
                  <a:lnTo>
                    <a:pt x="253" y="62"/>
                  </a:lnTo>
                  <a:lnTo>
                    <a:pt x="258" y="50"/>
                  </a:lnTo>
                  <a:lnTo>
                    <a:pt x="259" y="45"/>
                  </a:lnTo>
                  <a:lnTo>
                    <a:pt x="249" y="30"/>
                  </a:lnTo>
                  <a:lnTo>
                    <a:pt x="245" y="24"/>
                  </a:lnTo>
                  <a:lnTo>
                    <a:pt x="239" y="19"/>
                  </a:lnTo>
                  <a:lnTo>
                    <a:pt x="221" y="15"/>
                  </a:lnTo>
                  <a:lnTo>
                    <a:pt x="216" y="13"/>
                  </a:lnTo>
                  <a:lnTo>
                    <a:pt x="203" y="14"/>
                  </a:lnTo>
                  <a:lnTo>
                    <a:pt x="195" y="20"/>
                  </a:lnTo>
                  <a:lnTo>
                    <a:pt x="190" y="28"/>
                  </a:lnTo>
                  <a:lnTo>
                    <a:pt x="181" y="40"/>
                  </a:lnTo>
                  <a:lnTo>
                    <a:pt x="174" y="39"/>
                  </a:lnTo>
                  <a:lnTo>
                    <a:pt x="171" y="33"/>
                  </a:lnTo>
                  <a:lnTo>
                    <a:pt x="169" y="32"/>
                  </a:lnTo>
                  <a:lnTo>
                    <a:pt x="157" y="28"/>
                  </a:lnTo>
                  <a:lnTo>
                    <a:pt x="155" y="28"/>
                  </a:lnTo>
                  <a:lnTo>
                    <a:pt x="147" y="33"/>
                  </a:lnTo>
                  <a:lnTo>
                    <a:pt x="142" y="30"/>
                  </a:lnTo>
                  <a:lnTo>
                    <a:pt x="139" y="28"/>
                  </a:lnTo>
                  <a:lnTo>
                    <a:pt x="135" y="28"/>
                  </a:lnTo>
                  <a:lnTo>
                    <a:pt x="132" y="28"/>
                  </a:lnTo>
                  <a:lnTo>
                    <a:pt x="131" y="32"/>
                  </a:lnTo>
                  <a:lnTo>
                    <a:pt x="129" y="33"/>
                  </a:lnTo>
                  <a:lnTo>
                    <a:pt x="121" y="31"/>
                  </a:lnTo>
                  <a:lnTo>
                    <a:pt x="118" y="27"/>
                  </a:lnTo>
                  <a:lnTo>
                    <a:pt x="107" y="16"/>
                  </a:lnTo>
                  <a:lnTo>
                    <a:pt x="105" y="15"/>
                  </a:lnTo>
                  <a:lnTo>
                    <a:pt x="100" y="14"/>
                  </a:lnTo>
                  <a:lnTo>
                    <a:pt x="91" y="10"/>
                  </a:lnTo>
                  <a:lnTo>
                    <a:pt x="90" y="9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8" y="2"/>
                  </a:lnTo>
                  <a:lnTo>
                    <a:pt x="76" y="7"/>
                  </a:lnTo>
                  <a:lnTo>
                    <a:pt x="72" y="7"/>
                  </a:lnTo>
                  <a:lnTo>
                    <a:pt x="71" y="4"/>
                  </a:lnTo>
                  <a:lnTo>
                    <a:pt x="69" y="9"/>
                  </a:lnTo>
                  <a:lnTo>
                    <a:pt x="64" y="14"/>
                  </a:lnTo>
                  <a:lnTo>
                    <a:pt x="65" y="25"/>
                  </a:lnTo>
                  <a:lnTo>
                    <a:pt x="64" y="30"/>
                  </a:lnTo>
                  <a:lnTo>
                    <a:pt x="60" y="31"/>
                  </a:lnTo>
                  <a:lnTo>
                    <a:pt x="54" y="32"/>
                  </a:lnTo>
                  <a:lnTo>
                    <a:pt x="52" y="32"/>
                  </a:lnTo>
                  <a:lnTo>
                    <a:pt x="49" y="32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9" y="45"/>
                  </a:lnTo>
                  <a:lnTo>
                    <a:pt x="51" y="49"/>
                  </a:lnTo>
                  <a:lnTo>
                    <a:pt x="48" y="51"/>
                  </a:lnTo>
                  <a:lnTo>
                    <a:pt x="45" y="55"/>
                  </a:lnTo>
                  <a:lnTo>
                    <a:pt x="42" y="57"/>
                  </a:lnTo>
                  <a:lnTo>
                    <a:pt x="41" y="79"/>
                  </a:lnTo>
                  <a:lnTo>
                    <a:pt x="35" y="81"/>
                  </a:lnTo>
                  <a:lnTo>
                    <a:pt x="25" y="84"/>
                  </a:lnTo>
                  <a:lnTo>
                    <a:pt x="22" y="84"/>
                  </a:lnTo>
                  <a:lnTo>
                    <a:pt x="19" y="82"/>
                  </a:lnTo>
                  <a:lnTo>
                    <a:pt x="15" y="84"/>
                  </a:lnTo>
                  <a:lnTo>
                    <a:pt x="4" y="82"/>
                  </a:lnTo>
                  <a:lnTo>
                    <a:pt x="4" y="86"/>
                  </a:lnTo>
                  <a:lnTo>
                    <a:pt x="4" y="91"/>
                  </a:lnTo>
                  <a:lnTo>
                    <a:pt x="4" y="98"/>
                  </a:lnTo>
                  <a:lnTo>
                    <a:pt x="3" y="100"/>
                  </a:lnTo>
                  <a:lnTo>
                    <a:pt x="1" y="105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/>
            </a:p>
          </p:txBody>
        </p:sp>
        <p:sp>
          <p:nvSpPr>
            <p:cNvPr id="33" name="Freeform 242"/>
            <p:cNvSpPr>
              <a:spLocks/>
            </p:cNvSpPr>
            <p:nvPr/>
          </p:nvSpPr>
          <p:spPr bwMode="auto">
            <a:xfrm>
              <a:off x="6127309" y="4734596"/>
              <a:ext cx="623098" cy="538155"/>
            </a:xfrm>
            <a:custGeom>
              <a:avLst/>
              <a:gdLst>
                <a:gd name="T0" fmla="*/ 531 w 309"/>
                <a:gd name="T1" fmla="*/ 15552 h 281"/>
                <a:gd name="T2" fmla="*/ 1678 w 309"/>
                <a:gd name="T3" fmla="*/ 18013 h 281"/>
                <a:gd name="T4" fmla="*/ 2255 w 309"/>
                <a:gd name="T5" fmla="*/ 18644 h 281"/>
                <a:gd name="T6" fmla="*/ 2431 w 309"/>
                <a:gd name="T7" fmla="*/ 19438 h 281"/>
                <a:gd name="T8" fmla="*/ 2947 w 309"/>
                <a:gd name="T9" fmla="*/ 20431 h 281"/>
                <a:gd name="T10" fmla="*/ 3305 w 309"/>
                <a:gd name="T11" fmla="*/ 20509 h 281"/>
                <a:gd name="T12" fmla="*/ 3478 w 309"/>
                <a:gd name="T13" fmla="*/ 20876 h 281"/>
                <a:gd name="T14" fmla="*/ 3845 w 309"/>
                <a:gd name="T15" fmla="*/ 20876 h 281"/>
                <a:gd name="T16" fmla="*/ 4796 w 309"/>
                <a:gd name="T17" fmla="*/ 21062 h 281"/>
                <a:gd name="T18" fmla="*/ 5582 w 309"/>
                <a:gd name="T19" fmla="*/ 20957 h 281"/>
                <a:gd name="T20" fmla="*/ 5940 w 309"/>
                <a:gd name="T21" fmla="*/ 20628 h 281"/>
                <a:gd name="T22" fmla="*/ 6744 w 309"/>
                <a:gd name="T23" fmla="*/ 20322 h 281"/>
                <a:gd name="T24" fmla="*/ 8123 w 309"/>
                <a:gd name="T25" fmla="*/ 19943 h 281"/>
                <a:gd name="T26" fmla="*/ 8905 w 309"/>
                <a:gd name="T27" fmla="*/ 19219 h 281"/>
                <a:gd name="T28" fmla="*/ 9422 w 309"/>
                <a:gd name="T29" fmla="*/ 21062 h 281"/>
                <a:gd name="T30" fmla="*/ 9862 w 309"/>
                <a:gd name="T31" fmla="*/ 22408 h 281"/>
                <a:gd name="T32" fmla="*/ 10946 w 309"/>
                <a:gd name="T33" fmla="*/ 22273 h 281"/>
                <a:gd name="T34" fmla="*/ 12475 w 309"/>
                <a:gd name="T35" fmla="*/ 20876 h 281"/>
                <a:gd name="T36" fmla="*/ 13106 w 309"/>
                <a:gd name="T37" fmla="*/ 20509 h 281"/>
                <a:gd name="T38" fmla="*/ 13448 w 309"/>
                <a:gd name="T39" fmla="*/ 19623 h 281"/>
                <a:gd name="T40" fmla="*/ 12747 w 309"/>
                <a:gd name="T41" fmla="*/ 19539 h 281"/>
                <a:gd name="T42" fmla="*/ 12337 w 309"/>
                <a:gd name="T43" fmla="*/ 18091 h 281"/>
                <a:gd name="T44" fmla="*/ 12171 w 309"/>
                <a:gd name="T45" fmla="*/ 16680 h 281"/>
                <a:gd name="T46" fmla="*/ 11427 w 309"/>
                <a:gd name="T47" fmla="*/ 15848 h 281"/>
                <a:gd name="T48" fmla="*/ 11993 w 309"/>
                <a:gd name="T49" fmla="*/ 15232 h 281"/>
                <a:gd name="T50" fmla="*/ 12337 w 309"/>
                <a:gd name="T51" fmla="*/ 15600 h 281"/>
                <a:gd name="T52" fmla="*/ 13046 w 309"/>
                <a:gd name="T53" fmla="*/ 14905 h 281"/>
                <a:gd name="T54" fmla="*/ 14153 w 309"/>
                <a:gd name="T55" fmla="*/ 14672 h 281"/>
                <a:gd name="T56" fmla="*/ 15915 w 309"/>
                <a:gd name="T57" fmla="*/ 13134 h 281"/>
                <a:gd name="T58" fmla="*/ 15991 w 309"/>
                <a:gd name="T59" fmla="*/ 10524 h 281"/>
                <a:gd name="T60" fmla="*/ 16962 w 309"/>
                <a:gd name="T61" fmla="*/ 9020 h 281"/>
                <a:gd name="T62" fmla="*/ 17384 w 309"/>
                <a:gd name="T63" fmla="*/ 6721 h 281"/>
                <a:gd name="T64" fmla="*/ 17314 w 309"/>
                <a:gd name="T65" fmla="*/ 5469 h 281"/>
                <a:gd name="T66" fmla="*/ 16107 w 309"/>
                <a:gd name="T67" fmla="*/ 4945 h 281"/>
                <a:gd name="T68" fmla="*/ 13795 w 309"/>
                <a:gd name="T69" fmla="*/ 6667 h 281"/>
                <a:gd name="T70" fmla="*/ 12649 w 309"/>
                <a:gd name="T71" fmla="*/ 7594 h 281"/>
                <a:gd name="T72" fmla="*/ 12529 w 309"/>
                <a:gd name="T73" fmla="*/ 8438 h 281"/>
                <a:gd name="T74" fmla="*/ 11125 w 309"/>
                <a:gd name="T75" fmla="*/ 9907 h 281"/>
                <a:gd name="T76" fmla="*/ 8731 w 309"/>
                <a:gd name="T77" fmla="*/ 9530 h 281"/>
                <a:gd name="T78" fmla="*/ 8220 w 309"/>
                <a:gd name="T79" fmla="*/ 7594 h 281"/>
                <a:gd name="T80" fmla="*/ 8593 w 309"/>
                <a:gd name="T81" fmla="*/ 6487 h 281"/>
                <a:gd name="T82" fmla="*/ 9071 w 309"/>
                <a:gd name="T83" fmla="*/ 5913 h 281"/>
                <a:gd name="T84" fmla="*/ 10278 w 309"/>
                <a:gd name="T85" fmla="*/ 4502 h 281"/>
                <a:gd name="T86" fmla="*/ 10217 w 309"/>
                <a:gd name="T87" fmla="*/ 2169 h 281"/>
                <a:gd name="T88" fmla="*/ 9169 w 309"/>
                <a:gd name="T89" fmla="*/ 3855 h 281"/>
                <a:gd name="T90" fmla="*/ 8731 w 309"/>
                <a:gd name="T91" fmla="*/ 1333 h 281"/>
                <a:gd name="T92" fmla="*/ 7791 w 309"/>
                <a:gd name="T93" fmla="*/ 3374 h 281"/>
                <a:gd name="T94" fmla="*/ 7224 w 309"/>
                <a:gd name="T95" fmla="*/ 0 h 281"/>
                <a:gd name="T96" fmla="*/ 5582 w 309"/>
                <a:gd name="T97" fmla="*/ 4071 h 281"/>
                <a:gd name="T98" fmla="*/ 6282 w 309"/>
                <a:gd name="T99" fmla="*/ 9312 h 281"/>
                <a:gd name="T100" fmla="*/ 6053 w 309"/>
                <a:gd name="T101" fmla="*/ 12255 h 281"/>
                <a:gd name="T102" fmla="*/ 4104 w 309"/>
                <a:gd name="T103" fmla="*/ 10227 h 281"/>
                <a:gd name="T104" fmla="*/ 2472 w 309"/>
                <a:gd name="T105" fmla="*/ 10735 h 281"/>
                <a:gd name="T106" fmla="*/ 1775 w 309"/>
                <a:gd name="T107" fmla="*/ 12731 h 281"/>
                <a:gd name="T108" fmla="*/ 956 w 309"/>
                <a:gd name="T109" fmla="*/ 13134 h 281"/>
                <a:gd name="T110" fmla="*/ 279 w 309"/>
                <a:gd name="T111" fmla="*/ 13198 h 2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9"/>
                <a:gd name="T169" fmla="*/ 0 h 281"/>
                <a:gd name="T170" fmla="*/ 309 w 309"/>
                <a:gd name="T171" fmla="*/ 281 h 2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9" h="281">
                  <a:moveTo>
                    <a:pt x="0" y="170"/>
                  </a:moveTo>
                  <a:lnTo>
                    <a:pt x="1" y="174"/>
                  </a:lnTo>
                  <a:lnTo>
                    <a:pt x="4" y="177"/>
                  </a:lnTo>
                  <a:lnTo>
                    <a:pt x="6" y="180"/>
                  </a:lnTo>
                  <a:lnTo>
                    <a:pt x="7" y="183"/>
                  </a:lnTo>
                  <a:lnTo>
                    <a:pt x="7" y="182"/>
                  </a:lnTo>
                  <a:lnTo>
                    <a:pt x="9" y="183"/>
                  </a:lnTo>
                  <a:lnTo>
                    <a:pt x="9" y="194"/>
                  </a:lnTo>
                  <a:lnTo>
                    <a:pt x="12" y="200"/>
                  </a:lnTo>
                  <a:lnTo>
                    <a:pt x="16" y="207"/>
                  </a:lnTo>
                  <a:lnTo>
                    <a:pt x="21" y="214"/>
                  </a:lnTo>
                  <a:lnTo>
                    <a:pt x="23" y="216"/>
                  </a:lnTo>
                  <a:lnTo>
                    <a:pt x="24" y="219"/>
                  </a:lnTo>
                  <a:lnTo>
                    <a:pt x="28" y="224"/>
                  </a:lnTo>
                  <a:lnTo>
                    <a:pt x="28" y="225"/>
                  </a:lnTo>
                  <a:lnTo>
                    <a:pt x="29" y="225"/>
                  </a:lnTo>
                  <a:lnTo>
                    <a:pt x="33" y="230"/>
                  </a:lnTo>
                  <a:lnTo>
                    <a:pt x="33" y="231"/>
                  </a:lnTo>
                  <a:lnTo>
                    <a:pt x="33" y="230"/>
                  </a:lnTo>
                  <a:lnTo>
                    <a:pt x="35" y="231"/>
                  </a:lnTo>
                  <a:lnTo>
                    <a:pt x="36" y="232"/>
                  </a:lnTo>
                  <a:lnTo>
                    <a:pt x="36" y="233"/>
                  </a:lnTo>
                  <a:lnTo>
                    <a:pt x="37" y="233"/>
                  </a:lnTo>
                  <a:lnTo>
                    <a:pt x="39" y="233"/>
                  </a:lnTo>
                  <a:lnTo>
                    <a:pt x="40" y="236"/>
                  </a:lnTo>
                  <a:lnTo>
                    <a:pt x="41" y="237"/>
                  </a:lnTo>
                  <a:lnTo>
                    <a:pt x="40" y="238"/>
                  </a:lnTo>
                  <a:lnTo>
                    <a:pt x="41" y="239"/>
                  </a:lnTo>
                  <a:lnTo>
                    <a:pt x="41" y="240"/>
                  </a:lnTo>
                  <a:lnTo>
                    <a:pt x="42" y="242"/>
                  </a:lnTo>
                  <a:lnTo>
                    <a:pt x="41" y="243"/>
                  </a:lnTo>
                  <a:lnTo>
                    <a:pt x="42" y="243"/>
                  </a:lnTo>
                  <a:lnTo>
                    <a:pt x="43" y="244"/>
                  </a:lnTo>
                  <a:lnTo>
                    <a:pt x="45" y="245"/>
                  </a:lnTo>
                  <a:lnTo>
                    <a:pt x="45" y="246"/>
                  </a:lnTo>
                  <a:lnTo>
                    <a:pt x="45" y="248"/>
                  </a:lnTo>
                  <a:lnTo>
                    <a:pt x="45" y="249"/>
                  </a:lnTo>
                  <a:lnTo>
                    <a:pt x="48" y="252"/>
                  </a:lnTo>
                  <a:lnTo>
                    <a:pt x="48" y="254"/>
                  </a:lnTo>
                  <a:lnTo>
                    <a:pt x="51" y="255"/>
                  </a:lnTo>
                  <a:lnTo>
                    <a:pt x="52" y="255"/>
                  </a:lnTo>
                  <a:lnTo>
                    <a:pt x="52" y="256"/>
                  </a:lnTo>
                  <a:lnTo>
                    <a:pt x="53" y="255"/>
                  </a:lnTo>
                  <a:lnTo>
                    <a:pt x="53" y="256"/>
                  </a:lnTo>
                  <a:lnTo>
                    <a:pt x="54" y="257"/>
                  </a:lnTo>
                  <a:lnTo>
                    <a:pt x="54" y="256"/>
                  </a:lnTo>
                  <a:lnTo>
                    <a:pt x="55" y="256"/>
                  </a:lnTo>
                  <a:lnTo>
                    <a:pt x="57" y="256"/>
                  </a:lnTo>
                  <a:lnTo>
                    <a:pt x="58" y="256"/>
                  </a:lnTo>
                  <a:lnTo>
                    <a:pt x="57" y="256"/>
                  </a:lnTo>
                  <a:lnTo>
                    <a:pt x="58" y="255"/>
                  </a:lnTo>
                  <a:lnTo>
                    <a:pt x="60" y="256"/>
                  </a:lnTo>
                  <a:lnTo>
                    <a:pt x="60" y="257"/>
                  </a:lnTo>
                  <a:lnTo>
                    <a:pt x="59" y="258"/>
                  </a:lnTo>
                  <a:lnTo>
                    <a:pt x="59" y="261"/>
                  </a:lnTo>
                  <a:lnTo>
                    <a:pt x="60" y="261"/>
                  </a:lnTo>
                  <a:lnTo>
                    <a:pt x="61" y="261"/>
                  </a:lnTo>
                  <a:lnTo>
                    <a:pt x="63" y="261"/>
                  </a:lnTo>
                  <a:lnTo>
                    <a:pt x="64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2"/>
                  </a:lnTo>
                  <a:lnTo>
                    <a:pt x="66" y="262"/>
                  </a:lnTo>
                  <a:lnTo>
                    <a:pt x="67" y="261"/>
                  </a:lnTo>
                  <a:lnTo>
                    <a:pt x="69" y="263"/>
                  </a:lnTo>
                  <a:lnTo>
                    <a:pt x="67" y="264"/>
                  </a:lnTo>
                  <a:lnTo>
                    <a:pt x="69" y="264"/>
                  </a:lnTo>
                  <a:lnTo>
                    <a:pt x="71" y="266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83" y="263"/>
                  </a:lnTo>
                  <a:lnTo>
                    <a:pt x="85" y="258"/>
                  </a:lnTo>
                  <a:lnTo>
                    <a:pt x="87" y="258"/>
                  </a:lnTo>
                  <a:lnTo>
                    <a:pt x="89" y="260"/>
                  </a:lnTo>
                  <a:lnTo>
                    <a:pt x="91" y="260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6" y="262"/>
                  </a:lnTo>
                  <a:lnTo>
                    <a:pt x="97" y="262"/>
                  </a:lnTo>
                  <a:lnTo>
                    <a:pt x="99" y="261"/>
                  </a:lnTo>
                  <a:lnTo>
                    <a:pt x="99" y="260"/>
                  </a:lnTo>
                  <a:lnTo>
                    <a:pt x="99" y="258"/>
                  </a:lnTo>
                  <a:lnTo>
                    <a:pt x="100" y="256"/>
                  </a:lnTo>
                  <a:lnTo>
                    <a:pt x="101" y="257"/>
                  </a:lnTo>
                  <a:lnTo>
                    <a:pt x="102" y="258"/>
                  </a:lnTo>
                  <a:lnTo>
                    <a:pt x="102" y="260"/>
                  </a:lnTo>
                  <a:lnTo>
                    <a:pt x="103" y="258"/>
                  </a:lnTo>
                  <a:lnTo>
                    <a:pt x="105" y="258"/>
                  </a:lnTo>
                  <a:lnTo>
                    <a:pt x="106" y="258"/>
                  </a:lnTo>
                  <a:lnTo>
                    <a:pt x="108" y="258"/>
                  </a:lnTo>
                  <a:lnTo>
                    <a:pt x="109" y="257"/>
                  </a:lnTo>
                  <a:lnTo>
                    <a:pt x="111" y="257"/>
                  </a:lnTo>
                  <a:lnTo>
                    <a:pt x="112" y="256"/>
                  </a:lnTo>
                  <a:lnTo>
                    <a:pt x="113" y="256"/>
                  </a:lnTo>
                  <a:lnTo>
                    <a:pt x="117" y="254"/>
                  </a:lnTo>
                  <a:lnTo>
                    <a:pt x="120" y="250"/>
                  </a:lnTo>
                  <a:lnTo>
                    <a:pt x="121" y="246"/>
                  </a:lnTo>
                  <a:lnTo>
                    <a:pt x="123" y="246"/>
                  </a:lnTo>
                  <a:lnTo>
                    <a:pt x="125" y="245"/>
                  </a:lnTo>
                  <a:lnTo>
                    <a:pt x="126" y="245"/>
                  </a:lnTo>
                  <a:lnTo>
                    <a:pt x="132" y="248"/>
                  </a:lnTo>
                  <a:lnTo>
                    <a:pt x="139" y="248"/>
                  </a:lnTo>
                  <a:lnTo>
                    <a:pt x="141" y="249"/>
                  </a:lnTo>
                  <a:lnTo>
                    <a:pt x="142" y="248"/>
                  </a:lnTo>
                  <a:lnTo>
                    <a:pt x="144" y="248"/>
                  </a:lnTo>
                  <a:lnTo>
                    <a:pt x="145" y="246"/>
                  </a:lnTo>
                  <a:lnTo>
                    <a:pt x="147" y="246"/>
                  </a:lnTo>
                  <a:lnTo>
                    <a:pt x="148" y="245"/>
                  </a:lnTo>
                  <a:lnTo>
                    <a:pt x="149" y="244"/>
                  </a:lnTo>
                  <a:lnTo>
                    <a:pt x="153" y="242"/>
                  </a:lnTo>
                  <a:lnTo>
                    <a:pt x="154" y="240"/>
                  </a:lnTo>
                  <a:lnTo>
                    <a:pt x="155" y="242"/>
                  </a:lnTo>
                  <a:lnTo>
                    <a:pt x="155" y="243"/>
                  </a:lnTo>
                  <a:lnTo>
                    <a:pt x="156" y="245"/>
                  </a:lnTo>
                  <a:lnTo>
                    <a:pt x="157" y="246"/>
                  </a:lnTo>
                  <a:lnTo>
                    <a:pt x="165" y="255"/>
                  </a:lnTo>
                  <a:lnTo>
                    <a:pt x="165" y="256"/>
                  </a:lnTo>
                  <a:lnTo>
                    <a:pt x="163" y="260"/>
                  </a:lnTo>
                  <a:lnTo>
                    <a:pt x="163" y="263"/>
                  </a:lnTo>
                  <a:lnTo>
                    <a:pt x="163" y="264"/>
                  </a:lnTo>
                  <a:lnTo>
                    <a:pt x="163" y="267"/>
                  </a:lnTo>
                  <a:lnTo>
                    <a:pt x="163" y="268"/>
                  </a:lnTo>
                  <a:lnTo>
                    <a:pt x="162" y="270"/>
                  </a:lnTo>
                  <a:lnTo>
                    <a:pt x="163" y="274"/>
                  </a:lnTo>
                  <a:lnTo>
                    <a:pt x="165" y="276"/>
                  </a:lnTo>
                  <a:lnTo>
                    <a:pt x="165" y="279"/>
                  </a:lnTo>
                  <a:lnTo>
                    <a:pt x="171" y="280"/>
                  </a:lnTo>
                  <a:lnTo>
                    <a:pt x="173" y="280"/>
                  </a:lnTo>
                  <a:lnTo>
                    <a:pt x="177" y="278"/>
                  </a:lnTo>
                  <a:lnTo>
                    <a:pt x="179" y="275"/>
                  </a:lnTo>
                  <a:lnTo>
                    <a:pt x="183" y="281"/>
                  </a:lnTo>
                  <a:lnTo>
                    <a:pt x="186" y="281"/>
                  </a:lnTo>
                  <a:lnTo>
                    <a:pt x="189" y="279"/>
                  </a:lnTo>
                  <a:lnTo>
                    <a:pt x="190" y="279"/>
                  </a:lnTo>
                  <a:lnTo>
                    <a:pt x="190" y="278"/>
                  </a:lnTo>
                  <a:lnTo>
                    <a:pt x="191" y="278"/>
                  </a:lnTo>
                  <a:lnTo>
                    <a:pt x="198" y="275"/>
                  </a:lnTo>
                  <a:lnTo>
                    <a:pt x="199" y="273"/>
                  </a:lnTo>
                  <a:lnTo>
                    <a:pt x="204" y="272"/>
                  </a:lnTo>
                  <a:lnTo>
                    <a:pt x="205" y="268"/>
                  </a:lnTo>
                  <a:lnTo>
                    <a:pt x="208" y="267"/>
                  </a:lnTo>
                  <a:lnTo>
                    <a:pt x="211" y="263"/>
                  </a:lnTo>
                  <a:lnTo>
                    <a:pt x="216" y="261"/>
                  </a:lnTo>
                  <a:lnTo>
                    <a:pt x="216" y="260"/>
                  </a:lnTo>
                  <a:lnTo>
                    <a:pt x="220" y="260"/>
                  </a:lnTo>
                  <a:lnTo>
                    <a:pt x="222" y="261"/>
                  </a:lnTo>
                  <a:lnTo>
                    <a:pt x="223" y="261"/>
                  </a:lnTo>
                  <a:lnTo>
                    <a:pt x="225" y="262"/>
                  </a:lnTo>
                  <a:lnTo>
                    <a:pt x="227" y="260"/>
                  </a:lnTo>
                  <a:lnTo>
                    <a:pt x="227" y="258"/>
                  </a:lnTo>
                  <a:lnTo>
                    <a:pt x="227" y="256"/>
                  </a:lnTo>
                  <a:lnTo>
                    <a:pt x="228" y="255"/>
                  </a:lnTo>
                  <a:lnTo>
                    <a:pt x="229" y="254"/>
                  </a:lnTo>
                  <a:lnTo>
                    <a:pt x="231" y="252"/>
                  </a:lnTo>
                  <a:lnTo>
                    <a:pt x="231" y="251"/>
                  </a:lnTo>
                  <a:lnTo>
                    <a:pt x="232" y="250"/>
                  </a:lnTo>
                  <a:lnTo>
                    <a:pt x="233" y="250"/>
                  </a:lnTo>
                  <a:lnTo>
                    <a:pt x="233" y="248"/>
                  </a:lnTo>
                  <a:lnTo>
                    <a:pt x="233" y="245"/>
                  </a:lnTo>
                  <a:lnTo>
                    <a:pt x="234" y="244"/>
                  </a:lnTo>
                  <a:lnTo>
                    <a:pt x="234" y="243"/>
                  </a:lnTo>
                  <a:lnTo>
                    <a:pt x="232" y="240"/>
                  </a:lnTo>
                  <a:lnTo>
                    <a:pt x="231" y="240"/>
                  </a:lnTo>
                  <a:lnTo>
                    <a:pt x="228" y="242"/>
                  </a:lnTo>
                  <a:lnTo>
                    <a:pt x="226" y="243"/>
                  </a:lnTo>
                  <a:lnTo>
                    <a:pt x="226" y="242"/>
                  </a:lnTo>
                  <a:lnTo>
                    <a:pt x="221" y="244"/>
                  </a:lnTo>
                  <a:lnTo>
                    <a:pt x="221" y="243"/>
                  </a:lnTo>
                  <a:lnTo>
                    <a:pt x="222" y="240"/>
                  </a:lnTo>
                  <a:lnTo>
                    <a:pt x="222" y="237"/>
                  </a:lnTo>
                  <a:lnTo>
                    <a:pt x="222" y="233"/>
                  </a:lnTo>
                  <a:lnTo>
                    <a:pt x="220" y="231"/>
                  </a:lnTo>
                  <a:lnTo>
                    <a:pt x="219" y="231"/>
                  </a:lnTo>
                  <a:lnTo>
                    <a:pt x="217" y="227"/>
                  </a:lnTo>
                  <a:lnTo>
                    <a:pt x="214" y="226"/>
                  </a:lnTo>
                  <a:lnTo>
                    <a:pt x="214" y="222"/>
                  </a:lnTo>
                  <a:lnTo>
                    <a:pt x="215" y="220"/>
                  </a:lnTo>
                  <a:lnTo>
                    <a:pt x="219" y="220"/>
                  </a:lnTo>
                  <a:lnTo>
                    <a:pt x="220" y="216"/>
                  </a:lnTo>
                  <a:lnTo>
                    <a:pt x="220" y="213"/>
                  </a:lnTo>
                  <a:lnTo>
                    <a:pt x="217" y="212"/>
                  </a:lnTo>
                  <a:lnTo>
                    <a:pt x="214" y="209"/>
                  </a:lnTo>
                  <a:lnTo>
                    <a:pt x="211" y="208"/>
                  </a:lnTo>
                  <a:lnTo>
                    <a:pt x="208" y="204"/>
                  </a:lnTo>
                  <a:lnTo>
                    <a:pt x="205" y="208"/>
                  </a:lnTo>
                  <a:lnTo>
                    <a:pt x="203" y="206"/>
                  </a:lnTo>
                  <a:lnTo>
                    <a:pt x="202" y="207"/>
                  </a:lnTo>
                  <a:lnTo>
                    <a:pt x="199" y="208"/>
                  </a:lnTo>
                  <a:lnTo>
                    <a:pt x="197" y="207"/>
                  </a:lnTo>
                  <a:lnTo>
                    <a:pt x="199" y="203"/>
                  </a:lnTo>
                  <a:lnTo>
                    <a:pt x="198" y="198"/>
                  </a:lnTo>
                  <a:lnTo>
                    <a:pt x="199" y="196"/>
                  </a:lnTo>
                  <a:lnTo>
                    <a:pt x="201" y="191"/>
                  </a:lnTo>
                  <a:lnTo>
                    <a:pt x="202" y="190"/>
                  </a:lnTo>
                  <a:lnTo>
                    <a:pt x="203" y="191"/>
                  </a:lnTo>
                  <a:lnTo>
                    <a:pt x="205" y="191"/>
                  </a:lnTo>
                  <a:lnTo>
                    <a:pt x="207" y="192"/>
                  </a:lnTo>
                  <a:lnTo>
                    <a:pt x="208" y="192"/>
                  </a:lnTo>
                  <a:lnTo>
                    <a:pt x="208" y="190"/>
                  </a:lnTo>
                  <a:lnTo>
                    <a:pt x="207" y="190"/>
                  </a:lnTo>
                  <a:lnTo>
                    <a:pt x="205" y="190"/>
                  </a:lnTo>
                  <a:lnTo>
                    <a:pt x="207" y="189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13" y="192"/>
                  </a:lnTo>
                  <a:lnTo>
                    <a:pt x="213" y="194"/>
                  </a:lnTo>
                  <a:lnTo>
                    <a:pt x="214" y="195"/>
                  </a:lnTo>
                  <a:lnTo>
                    <a:pt x="215" y="195"/>
                  </a:lnTo>
                  <a:lnTo>
                    <a:pt x="215" y="192"/>
                  </a:lnTo>
                  <a:lnTo>
                    <a:pt x="216" y="192"/>
                  </a:lnTo>
                  <a:lnTo>
                    <a:pt x="219" y="192"/>
                  </a:lnTo>
                  <a:lnTo>
                    <a:pt x="222" y="190"/>
                  </a:lnTo>
                  <a:lnTo>
                    <a:pt x="223" y="188"/>
                  </a:lnTo>
                  <a:lnTo>
                    <a:pt x="226" y="188"/>
                  </a:lnTo>
                  <a:lnTo>
                    <a:pt x="226" y="186"/>
                  </a:lnTo>
                  <a:lnTo>
                    <a:pt x="227" y="186"/>
                  </a:lnTo>
                  <a:lnTo>
                    <a:pt x="228" y="186"/>
                  </a:lnTo>
                  <a:lnTo>
                    <a:pt x="228" y="184"/>
                  </a:lnTo>
                  <a:lnTo>
                    <a:pt x="233" y="184"/>
                  </a:lnTo>
                  <a:lnTo>
                    <a:pt x="234" y="183"/>
                  </a:lnTo>
                  <a:lnTo>
                    <a:pt x="235" y="184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47" y="180"/>
                  </a:lnTo>
                  <a:lnTo>
                    <a:pt x="250" y="182"/>
                  </a:lnTo>
                  <a:lnTo>
                    <a:pt x="253" y="183"/>
                  </a:lnTo>
                  <a:lnTo>
                    <a:pt x="257" y="180"/>
                  </a:lnTo>
                  <a:lnTo>
                    <a:pt x="265" y="177"/>
                  </a:lnTo>
                  <a:lnTo>
                    <a:pt x="268" y="177"/>
                  </a:lnTo>
                  <a:lnTo>
                    <a:pt x="275" y="167"/>
                  </a:lnTo>
                  <a:lnTo>
                    <a:pt x="276" y="164"/>
                  </a:lnTo>
                  <a:lnTo>
                    <a:pt x="276" y="158"/>
                  </a:lnTo>
                  <a:lnTo>
                    <a:pt x="274" y="158"/>
                  </a:lnTo>
                  <a:lnTo>
                    <a:pt x="271" y="154"/>
                  </a:lnTo>
                  <a:lnTo>
                    <a:pt x="268" y="148"/>
                  </a:lnTo>
                  <a:lnTo>
                    <a:pt x="269" y="146"/>
                  </a:lnTo>
                  <a:lnTo>
                    <a:pt x="271" y="143"/>
                  </a:lnTo>
                  <a:lnTo>
                    <a:pt x="277" y="134"/>
                  </a:lnTo>
                  <a:lnTo>
                    <a:pt x="277" y="131"/>
                  </a:lnTo>
                  <a:lnTo>
                    <a:pt x="280" y="130"/>
                  </a:lnTo>
                  <a:lnTo>
                    <a:pt x="283" y="126"/>
                  </a:lnTo>
                  <a:lnTo>
                    <a:pt x="286" y="122"/>
                  </a:lnTo>
                  <a:lnTo>
                    <a:pt x="287" y="119"/>
                  </a:lnTo>
                  <a:lnTo>
                    <a:pt x="289" y="118"/>
                  </a:lnTo>
                  <a:lnTo>
                    <a:pt x="288" y="113"/>
                  </a:lnTo>
                  <a:lnTo>
                    <a:pt x="291" y="112"/>
                  </a:lnTo>
                  <a:lnTo>
                    <a:pt x="294" y="113"/>
                  </a:lnTo>
                  <a:lnTo>
                    <a:pt x="294" y="112"/>
                  </a:lnTo>
                  <a:lnTo>
                    <a:pt x="298" y="111"/>
                  </a:lnTo>
                  <a:lnTo>
                    <a:pt x="304" y="102"/>
                  </a:lnTo>
                  <a:lnTo>
                    <a:pt x="299" y="98"/>
                  </a:lnTo>
                  <a:lnTo>
                    <a:pt x="297" y="93"/>
                  </a:lnTo>
                  <a:lnTo>
                    <a:pt x="298" y="89"/>
                  </a:lnTo>
                  <a:lnTo>
                    <a:pt x="299" y="87"/>
                  </a:lnTo>
                  <a:lnTo>
                    <a:pt x="301" y="84"/>
                  </a:lnTo>
                  <a:lnTo>
                    <a:pt x="304" y="82"/>
                  </a:lnTo>
                  <a:lnTo>
                    <a:pt x="304" y="81"/>
                  </a:lnTo>
                  <a:lnTo>
                    <a:pt x="300" y="78"/>
                  </a:lnTo>
                  <a:lnTo>
                    <a:pt x="300" y="77"/>
                  </a:lnTo>
                  <a:lnTo>
                    <a:pt x="309" y="71"/>
                  </a:lnTo>
                  <a:lnTo>
                    <a:pt x="309" y="69"/>
                  </a:lnTo>
                  <a:lnTo>
                    <a:pt x="304" y="69"/>
                  </a:lnTo>
                  <a:lnTo>
                    <a:pt x="300" y="68"/>
                  </a:lnTo>
                  <a:lnTo>
                    <a:pt x="298" y="63"/>
                  </a:lnTo>
                  <a:lnTo>
                    <a:pt x="293" y="60"/>
                  </a:lnTo>
                  <a:lnTo>
                    <a:pt x="289" y="58"/>
                  </a:lnTo>
                  <a:lnTo>
                    <a:pt x="287" y="58"/>
                  </a:lnTo>
                  <a:lnTo>
                    <a:pt x="285" y="58"/>
                  </a:lnTo>
                  <a:lnTo>
                    <a:pt x="281" y="60"/>
                  </a:lnTo>
                  <a:lnTo>
                    <a:pt x="280" y="59"/>
                  </a:lnTo>
                  <a:lnTo>
                    <a:pt x="279" y="62"/>
                  </a:lnTo>
                  <a:lnTo>
                    <a:pt x="279" y="65"/>
                  </a:lnTo>
                  <a:lnTo>
                    <a:pt x="273" y="69"/>
                  </a:lnTo>
                  <a:lnTo>
                    <a:pt x="265" y="71"/>
                  </a:lnTo>
                  <a:lnTo>
                    <a:pt x="265" y="74"/>
                  </a:lnTo>
                  <a:lnTo>
                    <a:pt x="264" y="75"/>
                  </a:lnTo>
                  <a:lnTo>
                    <a:pt x="253" y="86"/>
                  </a:lnTo>
                  <a:lnTo>
                    <a:pt x="243" y="84"/>
                  </a:lnTo>
                  <a:lnTo>
                    <a:pt x="239" y="83"/>
                  </a:lnTo>
                  <a:lnTo>
                    <a:pt x="228" y="80"/>
                  </a:lnTo>
                  <a:lnTo>
                    <a:pt x="225" y="77"/>
                  </a:lnTo>
                  <a:lnTo>
                    <a:pt x="219" y="77"/>
                  </a:lnTo>
                  <a:lnTo>
                    <a:pt x="216" y="80"/>
                  </a:lnTo>
                  <a:lnTo>
                    <a:pt x="214" y="86"/>
                  </a:lnTo>
                  <a:lnTo>
                    <a:pt x="214" y="89"/>
                  </a:lnTo>
                  <a:lnTo>
                    <a:pt x="215" y="92"/>
                  </a:lnTo>
                  <a:lnTo>
                    <a:pt x="219" y="95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2" y="104"/>
                  </a:lnTo>
                  <a:lnTo>
                    <a:pt x="222" y="108"/>
                  </a:lnTo>
                  <a:lnTo>
                    <a:pt x="221" y="110"/>
                  </a:lnTo>
                  <a:lnTo>
                    <a:pt x="221" y="106"/>
                  </a:lnTo>
                  <a:lnTo>
                    <a:pt x="219" y="104"/>
                  </a:lnTo>
                  <a:lnTo>
                    <a:pt x="217" y="105"/>
                  </a:lnTo>
                  <a:lnTo>
                    <a:pt x="216" y="110"/>
                  </a:lnTo>
                  <a:lnTo>
                    <a:pt x="209" y="111"/>
                  </a:lnTo>
                  <a:lnTo>
                    <a:pt x="208" y="113"/>
                  </a:lnTo>
                  <a:lnTo>
                    <a:pt x="204" y="114"/>
                  </a:lnTo>
                  <a:lnTo>
                    <a:pt x="198" y="114"/>
                  </a:lnTo>
                  <a:lnTo>
                    <a:pt x="195" y="112"/>
                  </a:lnTo>
                  <a:lnTo>
                    <a:pt x="191" y="116"/>
                  </a:lnTo>
                  <a:lnTo>
                    <a:pt x="193" y="124"/>
                  </a:lnTo>
                  <a:lnTo>
                    <a:pt x="193" y="128"/>
                  </a:lnTo>
                  <a:lnTo>
                    <a:pt x="189" y="128"/>
                  </a:lnTo>
                  <a:lnTo>
                    <a:pt x="181" y="125"/>
                  </a:lnTo>
                  <a:lnTo>
                    <a:pt x="178" y="126"/>
                  </a:lnTo>
                  <a:lnTo>
                    <a:pt x="171" y="128"/>
                  </a:lnTo>
                  <a:lnTo>
                    <a:pt x="168" y="123"/>
                  </a:lnTo>
                  <a:lnTo>
                    <a:pt x="151" y="120"/>
                  </a:lnTo>
                  <a:lnTo>
                    <a:pt x="151" y="119"/>
                  </a:lnTo>
                  <a:lnTo>
                    <a:pt x="150" y="116"/>
                  </a:lnTo>
                  <a:lnTo>
                    <a:pt x="141" y="117"/>
                  </a:lnTo>
                  <a:lnTo>
                    <a:pt x="136" y="116"/>
                  </a:lnTo>
                  <a:lnTo>
                    <a:pt x="137" y="113"/>
                  </a:lnTo>
                  <a:lnTo>
                    <a:pt x="138" y="105"/>
                  </a:lnTo>
                  <a:lnTo>
                    <a:pt x="141" y="101"/>
                  </a:lnTo>
                  <a:lnTo>
                    <a:pt x="141" y="98"/>
                  </a:lnTo>
                  <a:lnTo>
                    <a:pt x="143" y="95"/>
                  </a:lnTo>
                  <a:lnTo>
                    <a:pt x="145" y="96"/>
                  </a:lnTo>
                  <a:lnTo>
                    <a:pt x="147" y="93"/>
                  </a:lnTo>
                  <a:lnTo>
                    <a:pt x="148" y="95"/>
                  </a:lnTo>
                  <a:lnTo>
                    <a:pt x="151" y="92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50" y="84"/>
                  </a:lnTo>
                  <a:lnTo>
                    <a:pt x="149" y="81"/>
                  </a:lnTo>
                  <a:lnTo>
                    <a:pt x="149" y="80"/>
                  </a:lnTo>
                  <a:lnTo>
                    <a:pt x="150" y="81"/>
                  </a:lnTo>
                  <a:lnTo>
                    <a:pt x="153" y="82"/>
                  </a:lnTo>
                  <a:lnTo>
                    <a:pt x="153" y="80"/>
                  </a:lnTo>
                  <a:lnTo>
                    <a:pt x="151" y="74"/>
                  </a:lnTo>
                  <a:lnTo>
                    <a:pt x="153" y="71"/>
                  </a:lnTo>
                  <a:lnTo>
                    <a:pt x="155" y="74"/>
                  </a:lnTo>
                  <a:lnTo>
                    <a:pt x="157" y="74"/>
                  </a:lnTo>
                  <a:lnTo>
                    <a:pt x="161" y="74"/>
                  </a:lnTo>
                  <a:lnTo>
                    <a:pt x="167" y="66"/>
                  </a:lnTo>
                  <a:lnTo>
                    <a:pt x="173" y="63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59"/>
                  </a:lnTo>
                  <a:lnTo>
                    <a:pt x="178" y="56"/>
                  </a:lnTo>
                  <a:lnTo>
                    <a:pt x="179" y="54"/>
                  </a:lnTo>
                  <a:lnTo>
                    <a:pt x="181" y="46"/>
                  </a:lnTo>
                  <a:lnTo>
                    <a:pt x="185" y="39"/>
                  </a:lnTo>
                  <a:lnTo>
                    <a:pt x="186" y="35"/>
                  </a:lnTo>
                  <a:lnTo>
                    <a:pt x="186" y="32"/>
                  </a:lnTo>
                  <a:lnTo>
                    <a:pt x="183" y="29"/>
                  </a:lnTo>
                  <a:lnTo>
                    <a:pt x="180" y="28"/>
                  </a:lnTo>
                  <a:lnTo>
                    <a:pt x="177" y="27"/>
                  </a:lnTo>
                  <a:lnTo>
                    <a:pt x="169" y="27"/>
                  </a:lnTo>
                  <a:lnTo>
                    <a:pt x="167" y="28"/>
                  </a:lnTo>
                  <a:lnTo>
                    <a:pt x="162" y="33"/>
                  </a:lnTo>
                  <a:lnTo>
                    <a:pt x="162" y="38"/>
                  </a:lnTo>
                  <a:lnTo>
                    <a:pt x="162" y="40"/>
                  </a:lnTo>
                  <a:lnTo>
                    <a:pt x="162" y="42"/>
                  </a:lnTo>
                  <a:lnTo>
                    <a:pt x="161" y="47"/>
                  </a:lnTo>
                  <a:lnTo>
                    <a:pt x="159" y="48"/>
                  </a:lnTo>
                  <a:lnTo>
                    <a:pt x="159" y="50"/>
                  </a:lnTo>
                  <a:lnTo>
                    <a:pt x="156" y="51"/>
                  </a:lnTo>
                  <a:lnTo>
                    <a:pt x="148" y="50"/>
                  </a:lnTo>
                  <a:lnTo>
                    <a:pt x="148" y="40"/>
                  </a:lnTo>
                  <a:lnTo>
                    <a:pt x="151" y="28"/>
                  </a:lnTo>
                  <a:lnTo>
                    <a:pt x="154" y="20"/>
                  </a:lnTo>
                  <a:lnTo>
                    <a:pt x="151" y="18"/>
                  </a:lnTo>
                  <a:lnTo>
                    <a:pt x="151" y="17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2" y="16"/>
                  </a:lnTo>
                  <a:lnTo>
                    <a:pt x="141" y="26"/>
                  </a:lnTo>
                  <a:lnTo>
                    <a:pt x="139" y="32"/>
                  </a:lnTo>
                  <a:lnTo>
                    <a:pt x="139" y="33"/>
                  </a:lnTo>
                  <a:lnTo>
                    <a:pt x="137" y="41"/>
                  </a:lnTo>
                  <a:lnTo>
                    <a:pt x="135" y="42"/>
                  </a:lnTo>
                  <a:lnTo>
                    <a:pt x="135" y="27"/>
                  </a:lnTo>
                  <a:lnTo>
                    <a:pt x="135" y="24"/>
                  </a:lnTo>
                  <a:lnTo>
                    <a:pt x="135" y="23"/>
                  </a:lnTo>
                  <a:lnTo>
                    <a:pt x="136" y="23"/>
                  </a:lnTo>
                  <a:lnTo>
                    <a:pt x="135" y="16"/>
                  </a:lnTo>
                  <a:lnTo>
                    <a:pt x="141" y="14"/>
                  </a:lnTo>
                  <a:lnTo>
                    <a:pt x="142" y="5"/>
                  </a:lnTo>
                  <a:lnTo>
                    <a:pt x="125" y="0"/>
                  </a:lnTo>
                  <a:lnTo>
                    <a:pt x="124" y="2"/>
                  </a:lnTo>
                  <a:lnTo>
                    <a:pt x="124" y="17"/>
                  </a:lnTo>
                  <a:lnTo>
                    <a:pt x="131" y="21"/>
                  </a:lnTo>
                  <a:lnTo>
                    <a:pt x="130" y="26"/>
                  </a:lnTo>
                  <a:lnTo>
                    <a:pt x="127" y="26"/>
                  </a:lnTo>
                  <a:lnTo>
                    <a:pt x="108" y="26"/>
                  </a:lnTo>
                  <a:lnTo>
                    <a:pt x="101" y="39"/>
                  </a:lnTo>
                  <a:lnTo>
                    <a:pt x="97" y="51"/>
                  </a:lnTo>
                  <a:lnTo>
                    <a:pt x="103" y="64"/>
                  </a:lnTo>
                  <a:lnTo>
                    <a:pt x="111" y="69"/>
                  </a:lnTo>
                  <a:lnTo>
                    <a:pt x="113" y="84"/>
                  </a:lnTo>
                  <a:lnTo>
                    <a:pt x="111" y="89"/>
                  </a:lnTo>
                  <a:lnTo>
                    <a:pt x="127" y="102"/>
                  </a:lnTo>
                  <a:lnTo>
                    <a:pt x="125" y="111"/>
                  </a:lnTo>
                  <a:lnTo>
                    <a:pt x="119" y="114"/>
                  </a:lnTo>
                  <a:lnTo>
                    <a:pt x="109" y="116"/>
                  </a:lnTo>
                  <a:lnTo>
                    <a:pt x="107" y="118"/>
                  </a:lnTo>
                  <a:lnTo>
                    <a:pt x="107" y="120"/>
                  </a:lnTo>
                  <a:lnTo>
                    <a:pt x="109" y="123"/>
                  </a:lnTo>
                  <a:lnTo>
                    <a:pt x="108" y="128"/>
                  </a:lnTo>
                  <a:lnTo>
                    <a:pt x="109" y="131"/>
                  </a:lnTo>
                  <a:lnTo>
                    <a:pt x="107" y="141"/>
                  </a:lnTo>
                  <a:lnTo>
                    <a:pt x="105" y="146"/>
                  </a:lnTo>
                  <a:lnTo>
                    <a:pt x="105" y="153"/>
                  </a:lnTo>
                  <a:lnTo>
                    <a:pt x="103" y="153"/>
                  </a:lnTo>
                  <a:lnTo>
                    <a:pt x="99" y="148"/>
                  </a:lnTo>
                  <a:lnTo>
                    <a:pt x="96" y="143"/>
                  </a:lnTo>
                  <a:lnTo>
                    <a:pt x="93" y="143"/>
                  </a:lnTo>
                  <a:lnTo>
                    <a:pt x="84" y="134"/>
                  </a:lnTo>
                  <a:lnTo>
                    <a:pt x="79" y="135"/>
                  </a:lnTo>
                  <a:lnTo>
                    <a:pt x="75" y="130"/>
                  </a:lnTo>
                  <a:lnTo>
                    <a:pt x="71" y="128"/>
                  </a:lnTo>
                  <a:lnTo>
                    <a:pt x="67" y="126"/>
                  </a:lnTo>
                  <a:lnTo>
                    <a:pt x="64" y="126"/>
                  </a:lnTo>
                  <a:lnTo>
                    <a:pt x="59" y="131"/>
                  </a:lnTo>
                  <a:lnTo>
                    <a:pt x="53" y="134"/>
                  </a:lnTo>
                  <a:lnTo>
                    <a:pt x="49" y="134"/>
                  </a:lnTo>
                  <a:lnTo>
                    <a:pt x="47" y="132"/>
                  </a:lnTo>
                  <a:lnTo>
                    <a:pt x="46" y="134"/>
                  </a:lnTo>
                  <a:lnTo>
                    <a:pt x="43" y="134"/>
                  </a:lnTo>
                  <a:lnTo>
                    <a:pt x="41" y="136"/>
                  </a:lnTo>
                  <a:lnTo>
                    <a:pt x="37" y="142"/>
                  </a:lnTo>
                  <a:lnTo>
                    <a:pt x="35" y="146"/>
                  </a:lnTo>
                  <a:lnTo>
                    <a:pt x="33" y="149"/>
                  </a:lnTo>
                  <a:lnTo>
                    <a:pt x="31" y="150"/>
                  </a:lnTo>
                  <a:lnTo>
                    <a:pt x="33" y="152"/>
                  </a:lnTo>
                  <a:lnTo>
                    <a:pt x="33" y="153"/>
                  </a:lnTo>
                  <a:lnTo>
                    <a:pt x="31" y="159"/>
                  </a:lnTo>
                  <a:lnTo>
                    <a:pt x="28" y="159"/>
                  </a:lnTo>
                  <a:lnTo>
                    <a:pt x="28" y="160"/>
                  </a:lnTo>
                  <a:lnTo>
                    <a:pt x="25" y="161"/>
                  </a:lnTo>
                  <a:lnTo>
                    <a:pt x="22" y="162"/>
                  </a:lnTo>
                  <a:lnTo>
                    <a:pt x="21" y="162"/>
                  </a:lnTo>
                  <a:lnTo>
                    <a:pt x="19" y="162"/>
                  </a:lnTo>
                  <a:lnTo>
                    <a:pt x="18" y="162"/>
                  </a:lnTo>
                  <a:lnTo>
                    <a:pt x="17" y="164"/>
                  </a:lnTo>
                  <a:lnTo>
                    <a:pt x="16" y="162"/>
                  </a:lnTo>
                  <a:lnTo>
                    <a:pt x="15" y="164"/>
                  </a:lnTo>
                  <a:lnTo>
                    <a:pt x="12" y="162"/>
                  </a:lnTo>
                  <a:lnTo>
                    <a:pt x="11" y="164"/>
                  </a:lnTo>
                  <a:lnTo>
                    <a:pt x="10" y="164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5" y="165"/>
                  </a:lnTo>
                  <a:lnTo>
                    <a:pt x="4" y="166"/>
                  </a:lnTo>
                  <a:lnTo>
                    <a:pt x="3" y="167"/>
                  </a:lnTo>
                  <a:lnTo>
                    <a:pt x="1" y="167"/>
                  </a:lnTo>
                  <a:lnTo>
                    <a:pt x="1" y="170"/>
                  </a:lnTo>
                  <a:lnTo>
                    <a:pt x="0" y="17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MX"/>
            </a:p>
          </p:txBody>
        </p:sp>
        <p:sp>
          <p:nvSpPr>
            <p:cNvPr id="34" name="Freeform 241"/>
            <p:cNvSpPr>
              <a:spLocks/>
            </p:cNvSpPr>
            <p:nvPr/>
          </p:nvSpPr>
          <p:spPr bwMode="auto">
            <a:xfrm>
              <a:off x="6127309" y="4691410"/>
              <a:ext cx="255069" cy="332194"/>
            </a:xfrm>
            <a:custGeom>
              <a:avLst/>
              <a:gdLst>
                <a:gd name="T0" fmla="*/ 287 w 126"/>
                <a:gd name="T1" fmla="*/ 3260 h 174"/>
                <a:gd name="T2" fmla="*/ 478 w 126"/>
                <a:gd name="T3" fmla="*/ 4614 h 174"/>
                <a:gd name="T4" fmla="*/ 362 w 126"/>
                <a:gd name="T5" fmla="*/ 5381 h 174"/>
                <a:gd name="T6" fmla="*/ 478 w 126"/>
                <a:gd name="T7" fmla="*/ 5698 h 174"/>
                <a:gd name="T8" fmla="*/ 638 w 126"/>
                <a:gd name="T9" fmla="*/ 6141 h 174"/>
                <a:gd name="T10" fmla="*/ 963 w 126"/>
                <a:gd name="T11" fmla="*/ 6709 h 174"/>
                <a:gd name="T12" fmla="*/ 1005 w 126"/>
                <a:gd name="T13" fmla="*/ 6929 h 174"/>
                <a:gd name="T14" fmla="*/ 1180 w 126"/>
                <a:gd name="T15" fmla="*/ 7652 h 174"/>
                <a:gd name="T16" fmla="*/ 1353 w 126"/>
                <a:gd name="T17" fmla="*/ 7955 h 174"/>
                <a:gd name="T18" fmla="*/ 1772 w 126"/>
                <a:gd name="T19" fmla="*/ 8333 h 174"/>
                <a:gd name="T20" fmla="*/ 1967 w 126"/>
                <a:gd name="T21" fmla="*/ 8333 h 174"/>
                <a:gd name="T22" fmla="*/ 2145 w 126"/>
                <a:gd name="T23" fmla="*/ 8641 h 174"/>
                <a:gd name="T24" fmla="*/ 2083 w 126"/>
                <a:gd name="T25" fmla="*/ 8960 h 174"/>
                <a:gd name="T26" fmla="*/ 1967 w 126"/>
                <a:gd name="T27" fmla="*/ 9466 h 174"/>
                <a:gd name="T28" fmla="*/ 2028 w 126"/>
                <a:gd name="T29" fmla="*/ 10057 h 174"/>
                <a:gd name="T30" fmla="*/ 2028 w 126"/>
                <a:gd name="T31" fmla="*/ 10333 h 174"/>
                <a:gd name="T32" fmla="*/ 2028 w 126"/>
                <a:gd name="T33" fmla="*/ 10559 h 174"/>
                <a:gd name="T34" fmla="*/ 2028 w 126"/>
                <a:gd name="T35" fmla="*/ 10878 h 174"/>
                <a:gd name="T36" fmla="*/ 1772 w 126"/>
                <a:gd name="T37" fmla="*/ 11240 h 174"/>
                <a:gd name="T38" fmla="*/ 1675 w 126"/>
                <a:gd name="T39" fmla="*/ 11240 h 174"/>
                <a:gd name="T40" fmla="*/ 1542 w 126"/>
                <a:gd name="T41" fmla="*/ 11460 h 174"/>
                <a:gd name="T42" fmla="*/ 1063 w 126"/>
                <a:gd name="T43" fmla="*/ 12081 h 174"/>
                <a:gd name="T44" fmla="*/ 903 w 126"/>
                <a:gd name="T45" fmla="*/ 12583 h 174"/>
                <a:gd name="T46" fmla="*/ 638 w 126"/>
                <a:gd name="T47" fmla="*/ 12583 h 174"/>
                <a:gd name="T48" fmla="*/ 708 w 126"/>
                <a:gd name="T49" fmla="*/ 12628 h 174"/>
                <a:gd name="T50" fmla="*/ 1005 w 126"/>
                <a:gd name="T51" fmla="*/ 12812 h 174"/>
                <a:gd name="T52" fmla="*/ 1353 w 126"/>
                <a:gd name="T53" fmla="*/ 12705 h 174"/>
                <a:gd name="T54" fmla="*/ 1675 w 126"/>
                <a:gd name="T55" fmla="*/ 13276 h 174"/>
                <a:gd name="T56" fmla="*/ 1772 w 126"/>
                <a:gd name="T57" fmla="*/ 13378 h 174"/>
                <a:gd name="T58" fmla="*/ 2145 w 126"/>
                <a:gd name="T59" fmla="*/ 12705 h 174"/>
                <a:gd name="T60" fmla="*/ 2675 w 126"/>
                <a:gd name="T61" fmla="*/ 12081 h 174"/>
                <a:gd name="T62" fmla="*/ 2953 w 126"/>
                <a:gd name="T63" fmla="*/ 12081 h 174"/>
                <a:gd name="T64" fmla="*/ 3758 w 126"/>
                <a:gd name="T65" fmla="*/ 11460 h 174"/>
                <a:gd name="T66" fmla="*/ 4397 w 126"/>
                <a:gd name="T67" fmla="*/ 11762 h 174"/>
                <a:gd name="T68" fmla="*/ 5463 w 126"/>
                <a:gd name="T69" fmla="*/ 12812 h 174"/>
                <a:gd name="T70" fmla="*/ 6075 w 126"/>
                <a:gd name="T71" fmla="*/ 13572 h 174"/>
                <a:gd name="T72" fmla="*/ 6328 w 126"/>
                <a:gd name="T73" fmla="*/ 12628 h 174"/>
                <a:gd name="T74" fmla="*/ 6425 w 126"/>
                <a:gd name="T75" fmla="*/ 11240 h 174"/>
                <a:gd name="T76" fmla="*/ 6425 w 126"/>
                <a:gd name="T77" fmla="*/ 10693 h 174"/>
                <a:gd name="T78" fmla="*/ 7500 w 126"/>
                <a:gd name="T79" fmla="*/ 9614 h 174"/>
                <a:gd name="T80" fmla="*/ 6537 w 126"/>
                <a:gd name="T81" fmla="*/ 7007 h 174"/>
                <a:gd name="T82" fmla="*/ 5958 w 126"/>
                <a:gd name="T83" fmla="*/ 4672 h 174"/>
                <a:gd name="T84" fmla="*/ 5617 w 126"/>
                <a:gd name="T85" fmla="*/ 3367 h 174"/>
                <a:gd name="T86" fmla="*/ 4922 w 126"/>
                <a:gd name="T87" fmla="*/ 3260 h 174"/>
                <a:gd name="T88" fmla="*/ 4537 w 126"/>
                <a:gd name="T89" fmla="*/ 2257 h 174"/>
                <a:gd name="T90" fmla="*/ 3758 w 126"/>
                <a:gd name="T91" fmla="*/ 1953 h 174"/>
                <a:gd name="T92" fmla="*/ 3147 w 126"/>
                <a:gd name="T93" fmla="*/ 2393 h 174"/>
                <a:gd name="T94" fmla="*/ 2792 w 126"/>
                <a:gd name="T95" fmla="*/ 2131 h 174"/>
                <a:gd name="T96" fmla="*/ 2792 w 126"/>
                <a:gd name="T97" fmla="*/ 734 h 174"/>
                <a:gd name="T98" fmla="*/ 1353 w 126"/>
                <a:gd name="T99" fmla="*/ 143 h 174"/>
                <a:gd name="T100" fmla="*/ 903 w 126"/>
                <a:gd name="T101" fmla="*/ 83 h 174"/>
                <a:gd name="T102" fmla="*/ 812 w 126"/>
                <a:gd name="T103" fmla="*/ 547 h 174"/>
                <a:gd name="T104" fmla="*/ 812 w 126"/>
                <a:gd name="T105" fmla="*/ 1953 h 174"/>
                <a:gd name="T106" fmla="*/ 963 w 126"/>
                <a:gd name="T107" fmla="*/ 2574 h 174"/>
                <a:gd name="T108" fmla="*/ 478 w 126"/>
                <a:gd name="T109" fmla="*/ 2574 h 174"/>
                <a:gd name="T110" fmla="*/ 287 w 126"/>
                <a:gd name="T111" fmla="*/ 2357 h 174"/>
                <a:gd name="T112" fmla="*/ 0 w 126"/>
                <a:gd name="T113" fmla="*/ 2257 h 1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"/>
                <a:gd name="T172" fmla="*/ 0 h 174"/>
                <a:gd name="T173" fmla="*/ 126 w 126"/>
                <a:gd name="T174" fmla="*/ 174 h 1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" h="174">
                  <a:moveTo>
                    <a:pt x="0" y="30"/>
                  </a:moveTo>
                  <a:lnTo>
                    <a:pt x="3" y="33"/>
                  </a:lnTo>
                  <a:lnTo>
                    <a:pt x="5" y="42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8" y="62"/>
                  </a:lnTo>
                  <a:lnTo>
                    <a:pt x="6" y="63"/>
                  </a:lnTo>
                  <a:lnTo>
                    <a:pt x="6" y="69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8" y="73"/>
                  </a:lnTo>
                  <a:lnTo>
                    <a:pt x="9" y="75"/>
                  </a:lnTo>
                  <a:lnTo>
                    <a:pt x="10" y="78"/>
                  </a:lnTo>
                  <a:lnTo>
                    <a:pt x="11" y="79"/>
                  </a:lnTo>
                  <a:lnTo>
                    <a:pt x="12" y="83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16" y="87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20" y="95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2" y="102"/>
                  </a:lnTo>
                  <a:lnTo>
                    <a:pt x="23" y="102"/>
                  </a:lnTo>
                  <a:lnTo>
                    <a:pt x="28" y="104"/>
                  </a:lnTo>
                  <a:lnTo>
                    <a:pt x="29" y="107"/>
                  </a:lnTo>
                  <a:lnTo>
                    <a:pt x="30" y="107"/>
                  </a:lnTo>
                  <a:lnTo>
                    <a:pt x="32" y="108"/>
                  </a:lnTo>
                  <a:lnTo>
                    <a:pt x="33" y="108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8" y="113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35" y="116"/>
                  </a:lnTo>
                  <a:lnTo>
                    <a:pt x="33" y="120"/>
                  </a:lnTo>
                  <a:lnTo>
                    <a:pt x="33" y="121"/>
                  </a:lnTo>
                  <a:lnTo>
                    <a:pt x="34" y="125"/>
                  </a:lnTo>
                  <a:lnTo>
                    <a:pt x="34" y="127"/>
                  </a:lnTo>
                  <a:lnTo>
                    <a:pt x="34" y="129"/>
                  </a:lnTo>
                  <a:lnTo>
                    <a:pt x="35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4" y="133"/>
                  </a:lnTo>
                  <a:lnTo>
                    <a:pt x="34" y="134"/>
                  </a:lnTo>
                  <a:lnTo>
                    <a:pt x="34" y="135"/>
                  </a:lnTo>
                  <a:lnTo>
                    <a:pt x="33" y="137"/>
                  </a:lnTo>
                  <a:lnTo>
                    <a:pt x="33" y="138"/>
                  </a:lnTo>
                  <a:lnTo>
                    <a:pt x="34" y="139"/>
                  </a:lnTo>
                  <a:lnTo>
                    <a:pt x="33" y="143"/>
                  </a:lnTo>
                  <a:lnTo>
                    <a:pt x="30" y="145"/>
                  </a:lnTo>
                  <a:lnTo>
                    <a:pt x="30" y="144"/>
                  </a:lnTo>
                  <a:lnTo>
                    <a:pt x="29" y="145"/>
                  </a:lnTo>
                  <a:lnTo>
                    <a:pt x="29" y="144"/>
                  </a:lnTo>
                  <a:lnTo>
                    <a:pt x="28" y="144"/>
                  </a:lnTo>
                  <a:lnTo>
                    <a:pt x="27" y="145"/>
                  </a:lnTo>
                  <a:lnTo>
                    <a:pt x="27" y="146"/>
                  </a:lnTo>
                  <a:lnTo>
                    <a:pt x="26" y="147"/>
                  </a:lnTo>
                  <a:lnTo>
                    <a:pt x="24" y="149"/>
                  </a:lnTo>
                  <a:lnTo>
                    <a:pt x="22" y="151"/>
                  </a:lnTo>
                  <a:lnTo>
                    <a:pt x="18" y="155"/>
                  </a:lnTo>
                  <a:lnTo>
                    <a:pt x="17" y="156"/>
                  </a:lnTo>
                  <a:lnTo>
                    <a:pt x="17" y="157"/>
                  </a:lnTo>
                  <a:lnTo>
                    <a:pt x="15" y="161"/>
                  </a:lnTo>
                  <a:lnTo>
                    <a:pt x="14" y="161"/>
                  </a:lnTo>
                  <a:lnTo>
                    <a:pt x="12" y="159"/>
                  </a:lnTo>
                  <a:lnTo>
                    <a:pt x="11" y="161"/>
                  </a:lnTo>
                  <a:lnTo>
                    <a:pt x="11" y="162"/>
                  </a:lnTo>
                  <a:lnTo>
                    <a:pt x="11" y="163"/>
                  </a:lnTo>
                  <a:lnTo>
                    <a:pt x="12" y="162"/>
                  </a:lnTo>
                  <a:lnTo>
                    <a:pt x="14" y="162"/>
                  </a:lnTo>
                  <a:lnTo>
                    <a:pt x="16" y="163"/>
                  </a:lnTo>
                  <a:lnTo>
                    <a:pt x="17" y="164"/>
                  </a:lnTo>
                  <a:lnTo>
                    <a:pt x="20" y="165"/>
                  </a:lnTo>
                  <a:lnTo>
                    <a:pt x="21" y="165"/>
                  </a:lnTo>
                  <a:lnTo>
                    <a:pt x="23" y="163"/>
                  </a:lnTo>
                  <a:lnTo>
                    <a:pt x="24" y="164"/>
                  </a:lnTo>
                  <a:lnTo>
                    <a:pt x="26" y="165"/>
                  </a:lnTo>
                  <a:lnTo>
                    <a:pt x="28" y="170"/>
                  </a:lnTo>
                  <a:lnTo>
                    <a:pt x="28" y="169"/>
                  </a:lnTo>
                  <a:lnTo>
                    <a:pt x="28" y="170"/>
                  </a:lnTo>
                  <a:lnTo>
                    <a:pt x="30" y="171"/>
                  </a:lnTo>
                  <a:lnTo>
                    <a:pt x="32" y="170"/>
                  </a:lnTo>
                  <a:lnTo>
                    <a:pt x="34" y="167"/>
                  </a:lnTo>
                  <a:lnTo>
                    <a:pt x="36" y="163"/>
                  </a:lnTo>
                  <a:lnTo>
                    <a:pt x="40" y="157"/>
                  </a:lnTo>
                  <a:lnTo>
                    <a:pt x="42" y="155"/>
                  </a:lnTo>
                  <a:lnTo>
                    <a:pt x="45" y="155"/>
                  </a:lnTo>
                  <a:lnTo>
                    <a:pt x="46" y="153"/>
                  </a:lnTo>
                  <a:lnTo>
                    <a:pt x="48" y="155"/>
                  </a:lnTo>
                  <a:lnTo>
                    <a:pt x="50" y="155"/>
                  </a:lnTo>
                  <a:lnTo>
                    <a:pt x="52" y="155"/>
                  </a:lnTo>
                  <a:lnTo>
                    <a:pt x="58" y="152"/>
                  </a:lnTo>
                  <a:lnTo>
                    <a:pt x="63" y="147"/>
                  </a:lnTo>
                  <a:lnTo>
                    <a:pt x="66" y="147"/>
                  </a:lnTo>
                  <a:lnTo>
                    <a:pt x="70" y="149"/>
                  </a:lnTo>
                  <a:lnTo>
                    <a:pt x="74" y="151"/>
                  </a:lnTo>
                  <a:lnTo>
                    <a:pt x="78" y="156"/>
                  </a:lnTo>
                  <a:lnTo>
                    <a:pt x="83" y="155"/>
                  </a:lnTo>
                  <a:lnTo>
                    <a:pt x="92" y="164"/>
                  </a:lnTo>
                  <a:lnTo>
                    <a:pt x="95" y="164"/>
                  </a:lnTo>
                  <a:lnTo>
                    <a:pt x="98" y="169"/>
                  </a:lnTo>
                  <a:lnTo>
                    <a:pt x="102" y="174"/>
                  </a:lnTo>
                  <a:lnTo>
                    <a:pt x="104" y="174"/>
                  </a:lnTo>
                  <a:lnTo>
                    <a:pt x="104" y="167"/>
                  </a:lnTo>
                  <a:lnTo>
                    <a:pt x="106" y="162"/>
                  </a:lnTo>
                  <a:lnTo>
                    <a:pt x="108" y="152"/>
                  </a:lnTo>
                  <a:lnTo>
                    <a:pt x="107" y="149"/>
                  </a:lnTo>
                  <a:lnTo>
                    <a:pt x="108" y="144"/>
                  </a:lnTo>
                  <a:lnTo>
                    <a:pt x="106" y="141"/>
                  </a:lnTo>
                  <a:lnTo>
                    <a:pt x="106" y="139"/>
                  </a:lnTo>
                  <a:lnTo>
                    <a:pt x="108" y="137"/>
                  </a:lnTo>
                  <a:lnTo>
                    <a:pt x="118" y="135"/>
                  </a:lnTo>
                  <a:lnTo>
                    <a:pt x="124" y="132"/>
                  </a:lnTo>
                  <a:lnTo>
                    <a:pt x="126" y="123"/>
                  </a:lnTo>
                  <a:lnTo>
                    <a:pt x="110" y="110"/>
                  </a:lnTo>
                  <a:lnTo>
                    <a:pt x="112" y="105"/>
                  </a:lnTo>
                  <a:lnTo>
                    <a:pt x="110" y="90"/>
                  </a:lnTo>
                  <a:lnTo>
                    <a:pt x="102" y="85"/>
                  </a:lnTo>
                  <a:lnTo>
                    <a:pt x="96" y="72"/>
                  </a:lnTo>
                  <a:lnTo>
                    <a:pt x="100" y="60"/>
                  </a:lnTo>
                  <a:lnTo>
                    <a:pt x="98" y="43"/>
                  </a:lnTo>
                  <a:lnTo>
                    <a:pt x="95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88" y="43"/>
                  </a:lnTo>
                  <a:lnTo>
                    <a:pt x="83" y="42"/>
                  </a:lnTo>
                  <a:lnTo>
                    <a:pt x="80" y="41"/>
                  </a:lnTo>
                  <a:lnTo>
                    <a:pt x="77" y="37"/>
                  </a:lnTo>
                  <a:lnTo>
                    <a:pt x="76" y="29"/>
                  </a:lnTo>
                  <a:lnTo>
                    <a:pt x="72" y="26"/>
                  </a:lnTo>
                  <a:lnTo>
                    <a:pt x="69" y="25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6" y="31"/>
                  </a:lnTo>
                  <a:lnTo>
                    <a:pt x="53" y="31"/>
                  </a:lnTo>
                  <a:lnTo>
                    <a:pt x="48" y="31"/>
                  </a:lnTo>
                  <a:lnTo>
                    <a:pt x="47" y="30"/>
                  </a:lnTo>
                  <a:lnTo>
                    <a:pt x="47" y="27"/>
                  </a:lnTo>
                  <a:lnTo>
                    <a:pt x="48" y="25"/>
                  </a:lnTo>
                  <a:lnTo>
                    <a:pt x="52" y="21"/>
                  </a:lnTo>
                  <a:lnTo>
                    <a:pt x="47" y="9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240"/>
            <p:cNvSpPr>
              <a:spLocks/>
            </p:cNvSpPr>
            <p:nvPr/>
          </p:nvSpPr>
          <p:spPr bwMode="auto">
            <a:xfrm>
              <a:off x="5645106" y="4081281"/>
              <a:ext cx="530787" cy="676568"/>
            </a:xfrm>
            <a:custGeom>
              <a:avLst/>
              <a:gdLst>
                <a:gd name="T0" fmla="*/ 0 w 261"/>
                <a:gd name="T1" fmla="*/ 7239 h 354"/>
                <a:gd name="T2" fmla="*/ 291 w 261"/>
                <a:gd name="T3" fmla="*/ 8252 h 354"/>
                <a:gd name="T4" fmla="*/ 1107 w 261"/>
                <a:gd name="T5" fmla="*/ 8752 h 354"/>
                <a:gd name="T6" fmla="*/ 1189 w 261"/>
                <a:gd name="T7" fmla="*/ 8670 h 354"/>
                <a:gd name="T8" fmla="*/ 1477 w 261"/>
                <a:gd name="T9" fmla="*/ 9220 h 354"/>
                <a:gd name="T10" fmla="*/ 1658 w 261"/>
                <a:gd name="T11" fmla="*/ 9312 h 354"/>
                <a:gd name="T12" fmla="*/ 1991 w 261"/>
                <a:gd name="T13" fmla="*/ 9312 h 354"/>
                <a:gd name="T14" fmla="*/ 2200 w 261"/>
                <a:gd name="T15" fmla="*/ 9220 h 354"/>
                <a:gd name="T16" fmla="*/ 2403 w 261"/>
                <a:gd name="T17" fmla="*/ 8922 h 354"/>
                <a:gd name="T18" fmla="*/ 2577 w 261"/>
                <a:gd name="T19" fmla="*/ 9220 h 354"/>
                <a:gd name="T20" fmla="*/ 2577 w 261"/>
                <a:gd name="T21" fmla="*/ 9754 h 354"/>
                <a:gd name="T22" fmla="*/ 3103 w 261"/>
                <a:gd name="T23" fmla="*/ 10233 h 354"/>
                <a:gd name="T24" fmla="*/ 4211 w 261"/>
                <a:gd name="T25" fmla="*/ 11260 h 354"/>
                <a:gd name="T26" fmla="*/ 5195 w 261"/>
                <a:gd name="T27" fmla="*/ 11735 h 354"/>
                <a:gd name="T28" fmla="*/ 5596 w 261"/>
                <a:gd name="T29" fmla="*/ 12494 h 354"/>
                <a:gd name="T30" fmla="*/ 5755 w 261"/>
                <a:gd name="T31" fmla="*/ 13250 h 354"/>
                <a:gd name="T32" fmla="*/ 5686 w 261"/>
                <a:gd name="T33" fmla="*/ 14094 h 354"/>
                <a:gd name="T34" fmla="*/ 6406 w 261"/>
                <a:gd name="T35" fmla="*/ 15399 h 354"/>
                <a:gd name="T36" fmla="*/ 8079 w 261"/>
                <a:gd name="T37" fmla="*/ 17237 h 354"/>
                <a:gd name="T38" fmla="*/ 9013 w 261"/>
                <a:gd name="T39" fmla="*/ 18211 h 354"/>
                <a:gd name="T40" fmla="*/ 10359 w 261"/>
                <a:gd name="T41" fmla="*/ 20254 h 354"/>
                <a:gd name="T42" fmla="*/ 10726 w 261"/>
                <a:gd name="T43" fmla="*/ 21050 h 354"/>
                <a:gd name="T44" fmla="*/ 11178 w 261"/>
                <a:gd name="T45" fmla="*/ 21673 h 354"/>
                <a:gd name="T46" fmla="*/ 11806 w 261"/>
                <a:gd name="T47" fmla="*/ 22897 h 354"/>
                <a:gd name="T48" fmla="*/ 12027 w 261"/>
                <a:gd name="T49" fmla="*/ 23632 h 354"/>
                <a:gd name="T50" fmla="*/ 12621 w 261"/>
                <a:gd name="T51" fmla="*/ 24264 h 354"/>
                <a:gd name="T52" fmla="*/ 13353 w 261"/>
                <a:gd name="T53" fmla="*/ 25277 h 354"/>
                <a:gd name="T54" fmla="*/ 13914 w 261"/>
                <a:gd name="T55" fmla="*/ 26147 h 354"/>
                <a:gd name="T56" fmla="*/ 14650 w 261"/>
                <a:gd name="T57" fmla="*/ 27345 h 354"/>
                <a:gd name="T58" fmla="*/ 14930 w 261"/>
                <a:gd name="T59" fmla="*/ 27642 h 354"/>
                <a:gd name="T60" fmla="*/ 15578 w 261"/>
                <a:gd name="T61" fmla="*/ 27892 h 354"/>
                <a:gd name="T62" fmla="*/ 15489 w 261"/>
                <a:gd name="T63" fmla="*/ 27160 h 354"/>
                <a:gd name="T64" fmla="*/ 15578 w 261"/>
                <a:gd name="T65" fmla="*/ 25379 h 354"/>
                <a:gd name="T66" fmla="*/ 15940 w 261"/>
                <a:gd name="T67" fmla="*/ 24009 h 354"/>
                <a:gd name="T68" fmla="*/ 15198 w 261"/>
                <a:gd name="T69" fmla="*/ 23565 h 354"/>
                <a:gd name="T70" fmla="*/ 14650 w 261"/>
                <a:gd name="T71" fmla="*/ 22239 h 354"/>
                <a:gd name="T72" fmla="*/ 14011 w 261"/>
                <a:gd name="T73" fmla="*/ 19745 h 354"/>
                <a:gd name="T74" fmla="*/ 13462 w 261"/>
                <a:gd name="T75" fmla="*/ 17472 h 354"/>
                <a:gd name="T76" fmla="*/ 12542 w 261"/>
                <a:gd name="T77" fmla="*/ 16835 h 354"/>
                <a:gd name="T78" fmla="*/ 11539 w 261"/>
                <a:gd name="T79" fmla="*/ 16922 h 354"/>
                <a:gd name="T80" fmla="*/ 10885 w 261"/>
                <a:gd name="T81" fmla="*/ 14964 h 354"/>
                <a:gd name="T82" fmla="*/ 10128 w 261"/>
                <a:gd name="T83" fmla="*/ 13951 h 354"/>
                <a:gd name="T84" fmla="*/ 9447 w 261"/>
                <a:gd name="T85" fmla="*/ 11821 h 354"/>
                <a:gd name="T86" fmla="*/ 9636 w 261"/>
                <a:gd name="T87" fmla="*/ 9681 h 354"/>
                <a:gd name="T88" fmla="*/ 9013 w 261"/>
                <a:gd name="T89" fmla="*/ 7472 h 354"/>
                <a:gd name="T90" fmla="*/ 8261 w 261"/>
                <a:gd name="T91" fmla="*/ 5975 h 354"/>
                <a:gd name="T92" fmla="*/ 6960 w 261"/>
                <a:gd name="T93" fmla="*/ 5609 h 354"/>
                <a:gd name="T94" fmla="*/ 6501 w 261"/>
                <a:gd name="T95" fmla="*/ 3060 h 354"/>
                <a:gd name="T96" fmla="*/ 5853 w 261"/>
                <a:gd name="T97" fmla="*/ 735 h 354"/>
                <a:gd name="T98" fmla="*/ 4825 w 261"/>
                <a:gd name="T99" fmla="*/ 143 h 354"/>
                <a:gd name="T100" fmla="*/ 4211 w 261"/>
                <a:gd name="T101" fmla="*/ 1600 h 354"/>
                <a:gd name="T102" fmla="*/ 1038 w 261"/>
                <a:gd name="T103" fmla="*/ 4009 h 354"/>
                <a:gd name="T104" fmla="*/ 661 w 261"/>
                <a:gd name="T105" fmla="*/ 5023 h 354"/>
                <a:gd name="T106" fmla="*/ 62 w 261"/>
                <a:gd name="T107" fmla="*/ 6479 h 3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1"/>
                <a:gd name="T163" fmla="*/ 0 h 354"/>
                <a:gd name="T164" fmla="*/ 261 w 261"/>
                <a:gd name="T165" fmla="*/ 354 h 3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1" h="354">
                  <a:moveTo>
                    <a:pt x="1" y="82"/>
                  </a:moveTo>
                  <a:lnTo>
                    <a:pt x="1" y="83"/>
                  </a:lnTo>
                  <a:lnTo>
                    <a:pt x="2" y="86"/>
                  </a:lnTo>
                  <a:lnTo>
                    <a:pt x="1" y="92"/>
                  </a:lnTo>
                  <a:lnTo>
                    <a:pt x="0" y="92"/>
                  </a:lnTo>
                  <a:lnTo>
                    <a:pt x="1" y="93"/>
                  </a:lnTo>
                  <a:lnTo>
                    <a:pt x="2" y="95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5" y="105"/>
                  </a:lnTo>
                  <a:lnTo>
                    <a:pt x="7" y="105"/>
                  </a:lnTo>
                  <a:lnTo>
                    <a:pt x="11" y="105"/>
                  </a:lnTo>
                  <a:lnTo>
                    <a:pt x="13" y="106"/>
                  </a:lnTo>
                  <a:lnTo>
                    <a:pt x="17" y="108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9" y="112"/>
                  </a:lnTo>
                  <a:lnTo>
                    <a:pt x="18" y="111"/>
                  </a:lnTo>
                  <a:lnTo>
                    <a:pt x="18" y="110"/>
                  </a:lnTo>
                  <a:lnTo>
                    <a:pt x="19" y="110"/>
                  </a:lnTo>
                  <a:lnTo>
                    <a:pt x="21" y="110"/>
                  </a:lnTo>
                  <a:lnTo>
                    <a:pt x="21" y="111"/>
                  </a:lnTo>
                  <a:lnTo>
                    <a:pt x="21" y="113"/>
                  </a:lnTo>
                  <a:lnTo>
                    <a:pt x="24" y="116"/>
                  </a:lnTo>
                  <a:lnTo>
                    <a:pt x="24" y="117"/>
                  </a:lnTo>
                  <a:lnTo>
                    <a:pt x="25" y="118"/>
                  </a:lnTo>
                  <a:lnTo>
                    <a:pt x="26" y="119"/>
                  </a:lnTo>
                  <a:lnTo>
                    <a:pt x="27" y="119"/>
                  </a:lnTo>
                  <a:lnTo>
                    <a:pt x="29" y="119"/>
                  </a:lnTo>
                  <a:lnTo>
                    <a:pt x="27" y="118"/>
                  </a:lnTo>
                  <a:lnTo>
                    <a:pt x="27" y="117"/>
                  </a:lnTo>
                  <a:lnTo>
                    <a:pt x="29" y="117"/>
                  </a:lnTo>
                  <a:lnTo>
                    <a:pt x="30" y="117"/>
                  </a:lnTo>
                  <a:lnTo>
                    <a:pt x="31" y="117"/>
                  </a:lnTo>
                  <a:lnTo>
                    <a:pt x="32" y="118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6" y="119"/>
                  </a:lnTo>
                  <a:lnTo>
                    <a:pt x="36" y="118"/>
                  </a:lnTo>
                  <a:lnTo>
                    <a:pt x="36" y="117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37" y="113"/>
                  </a:lnTo>
                  <a:lnTo>
                    <a:pt x="38" y="113"/>
                  </a:lnTo>
                  <a:lnTo>
                    <a:pt x="39" y="113"/>
                  </a:lnTo>
                  <a:lnTo>
                    <a:pt x="39" y="114"/>
                  </a:lnTo>
                  <a:lnTo>
                    <a:pt x="41" y="114"/>
                  </a:lnTo>
                  <a:lnTo>
                    <a:pt x="41" y="116"/>
                  </a:lnTo>
                  <a:lnTo>
                    <a:pt x="41" y="117"/>
                  </a:lnTo>
                  <a:lnTo>
                    <a:pt x="42" y="117"/>
                  </a:lnTo>
                  <a:lnTo>
                    <a:pt x="43" y="117"/>
                  </a:lnTo>
                  <a:lnTo>
                    <a:pt x="43" y="119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2" y="124"/>
                  </a:lnTo>
                  <a:lnTo>
                    <a:pt x="42" y="125"/>
                  </a:lnTo>
                  <a:lnTo>
                    <a:pt x="42" y="126"/>
                  </a:lnTo>
                  <a:lnTo>
                    <a:pt x="43" y="128"/>
                  </a:lnTo>
                  <a:lnTo>
                    <a:pt x="44" y="128"/>
                  </a:lnTo>
                  <a:lnTo>
                    <a:pt x="50" y="130"/>
                  </a:lnTo>
                  <a:lnTo>
                    <a:pt x="59" y="134"/>
                  </a:lnTo>
                  <a:lnTo>
                    <a:pt x="61" y="135"/>
                  </a:lnTo>
                  <a:lnTo>
                    <a:pt x="65" y="137"/>
                  </a:lnTo>
                  <a:lnTo>
                    <a:pt x="66" y="138"/>
                  </a:lnTo>
                  <a:lnTo>
                    <a:pt x="68" y="143"/>
                  </a:lnTo>
                  <a:lnTo>
                    <a:pt x="75" y="143"/>
                  </a:lnTo>
                  <a:lnTo>
                    <a:pt x="75" y="144"/>
                  </a:lnTo>
                  <a:lnTo>
                    <a:pt x="79" y="144"/>
                  </a:lnTo>
                  <a:lnTo>
                    <a:pt x="79" y="146"/>
                  </a:lnTo>
                  <a:lnTo>
                    <a:pt x="84" y="149"/>
                  </a:lnTo>
                  <a:lnTo>
                    <a:pt x="85" y="150"/>
                  </a:lnTo>
                  <a:lnTo>
                    <a:pt x="89" y="152"/>
                  </a:lnTo>
                  <a:lnTo>
                    <a:pt x="91" y="153"/>
                  </a:lnTo>
                  <a:lnTo>
                    <a:pt x="92" y="156"/>
                  </a:lnTo>
                  <a:lnTo>
                    <a:pt x="91" y="159"/>
                  </a:lnTo>
                  <a:lnTo>
                    <a:pt x="93" y="160"/>
                  </a:lnTo>
                  <a:lnTo>
                    <a:pt x="93" y="164"/>
                  </a:lnTo>
                  <a:lnTo>
                    <a:pt x="92" y="165"/>
                  </a:lnTo>
                  <a:lnTo>
                    <a:pt x="92" y="166"/>
                  </a:lnTo>
                  <a:lnTo>
                    <a:pt x="93" y="168"/>
                  </a:lnTo>
                  <a:lnTo>
                    <a:pt x="92" y="170"/>
                  </a:lnTo>
                  <a:lnTo>
                    <a:pt x="90" y="174"/>
                  </a:lnTo>
                  <a:lnTo>
                    <a:pt x="89" y="174"/>
                  </a:lnTo>
                  <a:lnTo>
                    <a:pt x="91" y="178"/>
                  </a:lnTo>
                  <a:lnTo>
                    <a:pt x="92" y="179"/>
                  </a:lnTo>
                  <a:lnTo>
                    <a:pt x="91" y="183"/>
                  </a:lnTo>
                  <a:lnTo>
                    <a:pt x="92" y="183"/>
                  </a:lnTo>
                  <a:lnTo>
                    <a:pt x="93" y="185"/>
                  </a:lnTo>
                  <a:lnTo>
                    <a:pt x="97" y="189"/>
                  </a:lnTo>
                  <a:lnTo>
                    <a:pt x="104" y="195"/>
                  </a:lnTo>
                  <a:lnTo>
                    <a:pt x="105" y="195"/>
                  </a:lnTo>
                  <a:lnTo>
                    <a:pt x="105" y="196"/>
                  </a:lnTo>
                  <a:lnTo>
                    <a:pt x="107" y="197"/>
                  </a:lnTo>
                  <a:lnTo>
                    <a:pt x="125" y="212"/>
                  </a:lnTo>
                  <a:lnTo>
                    <a:pt x="131" y="219"/>
                  </a:lnTo>
                  <a:lnTo>
                    <a:pt x="132" y="219"/>
                  </a:lnTo>
                  <a:lnTo>
                    <a:pt x="133" y="220"/>
                  </a:lnTo>
                  <a:lnTo>
                    <a:pt x="137" y="221"/>
                  </a:lnTo>
                  <a:lnTo>
                    <a:pt x="139" y="224"/>
                  </a:lnTo>
                  <a:lnTo>
                    <a:pt x="146" y="231"/>
                  </a:lnTo>
                  <a:lnTo>
                    <a:pt x="158" y="242"/>
                  </a:lnTo>
                  <a:lnTo>
                    <a:pt x="164" y="249"/>
                  </a:lnTo>
                  <a:lnTo>
                    <a:pt x="165" y="252"/>
                  </a:lnTo>
                  <a:lnTo>
                    <a:pt x="168" y="256"/>
                  </a:lnTo>
                  <a:lnTo>
                    <a:pt x="168" y="257"/>
                  </a:lnTo>
                  <a:lnTo>
                    <a:pt x="170" y="260"/>
                  </a:lnTo>
                  <a:lnTo>
                    <a:pt x="169" y="263"/>
                  </a:lnTo>
                  <a:lnTo>
                    <a:pt x="170" y="264"/>
                  </a:lnTo>
                  <a:lnTo>
                    <a:pt x="173" y="267"/>
                  </a:lnTo>
                  <a:lnTo>
                    <a:pt x="174" y="267"/>
                  </a:lnTo>
                  <a:lnTo>
                    <a:pt x="175" y="268"/>
                  </a:lnTo>
                  <a:lnTo>
                    <a:pt x="175" y="269"/>
                  </a:lnTo>
                  <a:lnTo>
                    <a:pt x="176" y="269"/>
                  </a:lnTo>
                  <a:lnTo>
                    <a:pt x="179" y="273"/>
                  </a:lnTo>
                  <a:lnTo>
                    <a:pt x="181" y="275"/>
                  </a:lnTo>
                  <a:lnTo>
                    <a:pt x="182" y="278"/>
                  </a:lnTo>
                  <a:lnTo>
                    <a:pt x="185" y="280"/>
                  </a:lnTo>
                  <a:lnTo>
                    <a:pt x="186" y="281"/>
                  </a:lnTo>
                  <a:lnTo>
                    <a:pt x="191" y="287"/>
                  </a:lnTo>
                  <a:lnTo>
                    <a:pt x="191" y="291"/>
                  </a:lnTo>
                  <a:lnTo>
                    <a:pt x="191" y="292"/>
                  </a:lnTo>
                  <a:lnTo>
                    <a:pt x="192" y="294"/>
                  </a:lnTo>
                  <a:lnTo>
                    <a:pt x="194" y="297"/>
                  </a:lnTo>
                  <a:lnTo>
                    <a:pt x="194" y="300"/>
                  </a:lnTo>
                  <a:lnTo>
                    <a:pt x="195" y="300"/>
                  </a:lnTo>
                  <a:lnTo>
                    <a:pt x="195" y="299"/>
                  </a:lnTo>
                  <a:lnTo>
                    <a:pt x="200" y="303"/>
                  </a:lnTo>
                  <a:lnTo>
                    <a:pt x="203" y="308"/>
                  </a:lnTo>
                  <a:lnTo>
                    <a:pt x="204" y="306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7" y="311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6" y="321"/>
                  </a:lnTo>
                  <a:lnTo>
                    <a:pt x="216" y="323"/>
                  </a:lnTo>
                  <a:lnTo>
                    <a:pt x="218" y="326"/>
                  </a:lnTo>
                  <a:lnTo>
                    <a:pt x="219" y="328"/>
                  </a:lnTo>
                  <a:lnTo>
                    <a:pt x="221" y="328"/>
                  </a:lnTo>
                  <a:lnTo>
                    <a:pt x="225" y="332"/>
                  </a:lnTo>
                  <a:lnTo>
                    <a:pt x="227" y="334"/>
                  </a:lnTo>
                  <a:lnTo>
                    <a:pt x="228" y="334"/>
                  </a:lnTo>
                  <a:lnTo>
                    <a:pt x="228" y="335"/>
                  </a:lnTo>
                  <a:lnTo>
                    <a:pt x="233" y="340"/>
                  </a:lnTo>
                  <a:lnTo>
                    <a:pt x="237" y="347"/>
                  </a:lnTo>
                  <a:lnTo>
                    <a:pt x="237" y="348"/>
                  </a:lnTo>
                  <a:lnTo>
                    <a:pt x="237" y="350"/>
                  </a:lnTo>
                  <a:lnTo>
                    <a:pt x="240" y="350"/>
                  </a:lnTo>
                  <a:lnTo>
                    <a:pt x="240" y="351"/>
                  </a:lnTo>
                  <a:lnTo>
                    <a:pt x="242" y="351"/>
                  </a:lnTo>
                  <a:lnTo>
                    <a:pt x="243" y="352"/>
                  </a:lnTo>
                  <a:lnTo>
                    <a:pt x="245" y="353"/>
                  </a:lnTo>
                  <a:lnTo>
                    <a:pt x="245" y="354"/>
                  </a:lnTo>
                  <a:lnTo>
                    <a:pt x="246" y="354"/>
                  </a:lnTo>
                  <a:lnTo>
                    <a:pt x="252" y="354"/>
                  </a:lnTo>
                  <a:lnTo>
                    <a:pt x="253" y="354"/>
                  </a:lnTo>
                  <a:lnTo>
                    <a:pt x="253" y="351"/>
                  </a:lnTo>
                  <a:lnTo>
                    <a:pt x="251" y="347"/>
                  </a:lnTo>
                  <a:lnTo>
                    <a:pt x="251" y="346"/>
                  </a:lnTo>
                  <a:lnTo>
                    <a:pt x="251" y="345"/>
                  </a:lnTo>
                  <a:lnTo>
                    <a:pt x="252" y="329"/>
                  </a:lnTo>
                  <a:lnTo>
                    <a:pt x="251" y="328"/>
                  </a:lnTo>
                  <a:lnTo>
                    <a:pt x="251" y="326"/>
                  </a:lnTo>
                  <a:lnTo>
                    <a:pt x="251" y="323"/>
                  </a:lnTo>
                  <a:lnTo>
                    <a:pt x="252" y="322"/>
                  </a:lnTo>
                  <a:lnTo>
                    <a:pt x="257" y="321"/>
                  </a:lnTo>
                  <a:lnTo>
                    <a:pt x="260" y="321"/>
                  </a:lnTo>
                  <a:lnTo>
                    <a:pt x="261" y="314"/>
                  </a:lnTo>
                  <a:lnTo>
                    <a:pt x="260" y="310"/>
                  </a:lnTo>
                  <a:lnTo>
                    <a:pt x="258" y="305"/>
                  </a:lnTo>
                  <a:lnTo>
                    <a:pt x="253" y="304"/>
                  </a:lnTo>
                  <a:lnTo>
                    <a:pt x="249" y="304"/>
                  </a:lnTo>
                  <a:lnTo>
                    <a:pt x="247" y="304"/>
                  </a:lnTo>
                  <a:lnTo>
                    <a:pt x="248" y="302"/>
                  </a:lnTo>
                  <a:lnTo>
                    <a:pt x="246" y="299"/>
                  </a:lnTo>
                  <a:lnTo>
                    <a:pt x="245" y="296"/>
                  </a:lnTo>
                  <a:lnTo>
                    <a:pt x="241" y="290"/>
                  </a:lnTo>
                  <a:lnTo>
                    <a:pt x="240" y="288"/>
                  </a:lnTo>
                  <a:lnTo>
                    <a:pt x="240" y="285"/>
                  </a:lnTo>
                  <a:lnTo>
                    <a:pt x="237" y="282"/>
                  </a:lnTo>
                  <a:lnTo>
                    <a:pt x="236" y="280"/>
                  </a:lnTo>
                  <a:lnTo>
                    <a:pt x="235" y="272"/>
                  </a:lnTo>
                  <a:lnTo>
                    <a:pt x="231" y="264"/>
                  </a:lnTo>
                  <a:lnTo>
                    <a:pt x="229" y="260"/>
                  </a:lnTo>
                  <a:lnTo>
                    <a:pt x="227" y="251"/>
                  </a:lnTo>
                  <a:lnTo>
                    <a:pt x="228" y="245"/>
                  </a:lnTo>
                  <a:lnTo>
                    <a:pt x="225" y="242"/>
                  </a:lnTo>
                  <a:lnTo>
                    <a:pt x="227" y="237"/>
                  </a:lnTo>
                  <a:lnTo>
                    <a:pt x="221" y="224"/>
                  </a:lnTo>
                  <a:lnTo>
                    <a:pt x="218" y="222"/>
                  </a:lnTo>
                  <a:lnTo>
                    <a:pt x="215" y="216"/>
                  </a:lnTo>
                  <a:lnTo>
                    <a:pt x="212" y="215"/>
                  </a:lnTo>
                  <a:lnTo>
                    <a:pt x="209" y="213"/>
                  </a:lnTo>
                  <a:lnTo>
                    <a:pt x="206" y="214"/>
                  </a:lnTo>
                  <a:lnTo>
                    <a:pt x="203" y="214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4" y="216"/>
                  </a:lnTo>
                  <a:lnTo>
                    <a:pt x="191" y="218"/>
                  </a:lnTo>
                  <a:lnTo>
                    <a:pt x="187" y="215"/>
                  </a:lnTo>
                  <a:lnTo>
                    <a:pt x="183" y="208"/>
                  </a:lnTo>
                  <a:lnTo>
                    <a:pt x="182" y="203"/>
                  </a:lnTo>
                  <a:lnTo>
                    <a:pt x="181" y="201"/>
                  </a:lnTo>
                  <a:lnTo>
                    <a:pt x="179" y="195"/>
                  </a:lnTo>
                  <a:lnTo>
                    <a:pt x="176" y="190"/>
                  </a:lnTo>
                  <a:lnTo>
                    <a:pt x="174" y="185"/>
                  </a:lnTo>
                  <a:lnTo>
                    <a:pt x="171" y="182"/>
                  </a:lnTo>
                  <a:lnTo>
                    <a:pt x="168" y="177"/>
                  </a:lnTo>
                  <a:lnTo>
                    <a:pt x="165" y="177"/>
                  </a:lnTo>
                  <a:lnTo>
                    <a:pt x="164" y="177"/>
                  </a:lnTo>
                  <a:lnTo>
                    <a:pt x="162" y="176"/>
                  </a:lnTo>
                  <a:lnTo>
                    <a:pt x="158" y="172"/>
                  </a:lnTo>
                  <a:lnTo>
                    <a:pt x="157" y="165"/>
                  </a:lnTo>
                  <a:lnTo>
                    <a:pt x="153" y="158"/>
                  </a:lnTo>
                  <a:lnTo>
                    <a:pt x="153" y="150"/>
                  </a:lnTo>
                  <a:lnTo>
                    <a:pt x="152" y="144"/>
                  </a:lnTo>
                  <a:lnTo>
                    <a:pt x="153" y="137"/>
                  </a:lnTo>
                  <a:lnTo>
                    <a:pt x="155" y="132"/>
                  </a:lnTo>
                  <a:lnTo>
                    <a:pt x="156" y="130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4"/>
                  </a:lnTo>
                  <a:lnTo>
                    <a:pt x="155" y="107"/>
                  </a:lnTo>
                  <a:lnTo>
                    <a:pt x="152" y="104"/>
                  </a:lnTo>
                  <a:lnTo>
                    <a:pt x="146" y="95"/>
                  </a:lnTo>
                  <a:lnTo>
                    <a:pt x="141" y="94"/>
                  </a:lnTo>
                  <a:lnTo>
                    <a:pt x="140" y="90"/>
                  </a:lnTo>
                  <a:lnTo>
                    <a:pt x="139" y="82"/>
                  </a:lnTo>
                  <a:lnTo>
                    <a:pt x="138" y="78"/>
                  </a:lnTo>
                  <a:lnTo>
                    <a:pt x="134" y="76"/>
                  </a:lnTo>
                  <a:lnTo>
                    <a:pt x="132" y="77"/>
                  </a:lnTo>
                  <a:lnTo>
                    <a:pt x="126" y="76"/>
                  </a:lnTo>
                  <a:lnTo>
                    <a:pt x="117" y="74"/>
                  </a:lnTo>
                  <a:lnTo>
                    <a:pt x="115" y="74"/>
                  </a:lnTo>
                  <a:lnTo>
                    <a:pt x="113" y="71"/>
                  </a:lnTo>
                  <a:lnTo>
                    <a:pt x="111" y="70"/>
                  </a:lnTo>
                  <a:lnTo>
                    <a:pt x="109" y="69"/>
                  </a:lnTo>
                  <a:lnTo>
                    <a:pt x="108" y="58"/>
                  </a:lnTo>
                  <a:lnTo>
                    <a:pt x="108" y="52"/>
                  </a:lnTo>
                  <a:lnTo>
                    <a:pt x="105" y="39"/>
                  </a:lnTo>
                  <a:lnTo>
                    <a:pt x="102" y="32"/>
                  </a:lnTo>
                  <a:lnTo>
                    <a:pt x="101" y="23"/>
                  </a:lnTo>
                  <a:lnTo>
                    <a:pt x="98" y="18"/>
                  </a:lnTo>
                  <a:lnTo>
                    <a:pt x="97" y="14"/>
                  </a:lnTo>
                  <a:lnTo>
                    <a:pt x="95" y="9"/>
                  </a:lnTo>
                  <a:lnTo>
                    <a:pt x="89" y="5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68" y="5"/>
                  </a:lnTo>
                  <a:lnTo>
                    <a:pt x="68" y="12"/>
                  </a:lnTo>
                  <a:lnTo>
                    <a:pt x="69" y="17"/>
                  </a:lnTo>
                  <a:lnTo>
                    <a:pt x="68" y="20"/>
                  </a:lnTo>
                  <a:lnTo>
                    <a:pt x="61" y="28"/>
                  </a:lnTo>
                  <a:lnTo>
                    <a:pt x="51" y="36"/>
                  </a:lnTo>
                  <a:lnTo>
                    <a:pt x="30" y="50"/>
                  </a:lnTo>
                  <a:lnTo>
                    <a:pt x="20" y="58"/>
                  </a:lnTo>
                  <a:lnTo>
                    <a:pt x="17" y="51"/>
                  </a:lnTo>
                  <a:lnTo>
                    <a:pt x="15" y="51"/>
                  </a:lnTo>
                  <a:lnTo>
                    <a:pt x="15" y="53"/>
                  </a:lnTo>
                  <a:lnTo>
                    <a:pt x="15" y="56"/>
                  </a:lnTo>
                  <a:lnTo>
                    <a:pt x="13" y="57"/>
                  </a:lnTo>
                  <a:lnTo>
                    <a:pt x="11" y="64"/>
                  </a:lnTo>
                  <a:lnTo>
                    <a:pt x="6" y="70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1" y="82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239"/>
            <p:cNvSpPr>
              <a:spLocks/>
            </p:cNvSpPr>
            <p:nvPr/>
          </p:nvSpPr>
          <p:spPr bwMode="auto">
            <a:xfrm>
              <a:off x="4973424" y="3236400"/>
              <a:ext cx="829583" cy="955611"/>
            </a:xfrm>
            <a:custGeom>
              <a:avLst/>
              <a:gdLst>
                <a:gd name="T0" fmla="*/ 23647 w 411"/>
                <a:gd name="T1" fmla="*/ 15290 h 499"/>
                <a:gd name="T2" fmla="*/ 23551 w 411"/>
                <a:gd name="T3" fmla="*/ 24565 h 499"/>
                <a:gd name="T4" fmla="*/ 23481 w 411"/>
                <a:gd name="T5" fmla="*/ 27768 h 499"/>
                <a:gd name="T6" fmla="*/ 21795 w 411"/>
                <a:gd name="T7" fmla="*/ 27960 h 499"/>
                <a:gd name="T8" fmla="*/ 21253 w 411"/>
                <a:gd name="T9" fmla="*/ 28232 h 499"/>
                <a:gd name="T10" fmla="*/ 21637 w 411"/>
                <a:gd name="T11" fmla="*/ 29712 h 499"/>
                <a:gd name="T12" fmla="*/ 22574 w 411"/>
                <a:gd name="T13" fmla="*/ 32171 h 499"/>
                <a:gd name="T14" fmla="*/ 22689 w 411"/>
                <a:gd name="T15" fmla="*/ 34337 h 499"/>
                <a:gd name="T16" fmla="*/ 23382 w 411"/>
                <a:gd name="T17" fmla="*/ 36656 h 499"/>
                <a:gd name="T18" fmla="*/ 20372 w 411"/>
                <a:gd name="T19" fmla="*/ 39392 h 499"/>
                <a:gd name="T20" fmla="*/ 19834 w 411"/>
                <a:gd name="T21" fmla="*/ 37735 h 499"/>
                <a:gd name="T22" fmla="*/ 18999 w 411"/>
                <a:gd name="T23" fmla="*/ 37199 h 499"/>
                <a:gd name="T24" fmla="*/ 18368 w 411"/>
                <a:gd name="T25" fmla="*/ 37054 h 499"/>
                <a:gd name="T26" fmla="*/ 17919 w 411"/>
                <a:gd name="T27" fmla="*/ 34968 h 499"/>
                <a:gd name="T28" fmla="*/ 17030 w 411"/>
                <a:gd name="T29" fmla="*/ 34570 h 499"/>
                <a:gd name="T30" fmla="*/ 16169 w 411"/>
                <a:gd name="T31" fmla="*/ 33870 h 499"/>
                <a:gd name="T32" fmla="*/ 15819 w 411"/>
                <a:gd name="T33" fmla="*/ 33237 h 499"/>
                <a:gd name="T34" fmla="*/ 15535 w 411"/>
                <a:gd name="T35" fmla="*/ 32917 h 499"/>
                <a:gd name="T36" fmla="*/ 15373 w 411"/>
                <a:gd name="T37" fmla="*/ 32393 h 499"/>
                <a:gd name="T38" fmla="*/ 15282 w 411"/>
                <a:gd name="T39" fmla="*/ 31393 h 499"/>
                <a:gd name="T40" fmla="*/ 15476 w 411"/>
                <a:gd name="T41" fmla="*/ 30634 h 499"/>
                <a:gd name="T42" fmla="*/ 15476 w 411"/>
                <a:gd name="T43" fmla="*/ 29940 h 499"/>
                <a:gd name="T44" fmla="*/ 14763 w 411"/>
                <a:gd name="T45" fmla="*/ 29423 h 499"/>
                <a:gd name="T46" fmla="*/ 14130 w 411"/>
                <a:gd name="T47" fmla="*/ 29423 h 499"/>
                <a:gd name="T48" fmla="*/ 14070 w 411"/>
                <a:gd name="T49" fmla="*/ 29190 h 499"/>
                <a:gd name="T50" fmla="*/ 13791 w 411"/>
                <a:gd name="T51" fmla="*/ 29309 h 499"/>
                <a:gd name="T52" fmla="*/ 13612 w 411"/>
                <a:gd name="T53" fmla="*/ 29055 h 499"/>
                <a:gd name="T54" fmla="*/ 13437 w 411"/>
                <a:gd name="T55" fmla="*/ 28977 h 499"/>
                <a:gd name="T56" fmla="*/ 13102 w 411"/>
                <a:gd name="T57" fmla="*/ 28501 h 499"/>
                <a:gd name="T58" fmla="*/ 12799 w 411"/>
                <a:gd name="T59" fmla="*/ 27849 h 499"/>
                <a:gd name="T60" fmla="*/ 12482 w 411"/>
                <a:gd name="T61" fmla="*/ 27104 h 499"/>
                <a:gd name="T62" fmla="*/ 12385 w 411"/>
                <a:gd name="T63" fmla="*/ 26563 h 499"/>
                <a:gd name="T64" fmla="*/ 11433 w 411"/>
                <a:gd name="T65" fmla="*/ 25876 h 499"/>
                <a:gd name="T66" fmla="*/ 11166 w 411"/>
                <a:gd name="T67" fmla="*/ 24984 h 499"/>
                <a:gd name="T68" fmla="*/ 10720 w 411"/>
                <a:gd name="T69" fmla="*/ 24245 h 499"/>
                <a:gd name="T70" fmla="*/ 10212 w 411"/>
                <a:gd name="T71" fmla="*/ 22969 h 499"/>
                <a:gd name="T72" fmla="*/ 9936 w 411"/>
                <a:gd name="T73" fmla="*/ 22077 h 499"/>
                <a:gd name="T74" fmla="*/ 9770 w 411"/>
                <a:gd name="T75" fmla="*/ 21380 h 499"/>
                <a:gd name="T76" fmla="*/ 9555 w 411"/>
                <a:gd name="T77" fmla="*/ 20423 h 499"/>
                <a:gd name="T78" fmla="*/ 9058 w 411"/>
                <a:gd name="T79" fmla="*/ 20174 h 499"/>
                <a:gd name="T80" fmla="*/ 9058 w 411"/>
                <a:gd name="T81" fmla="*/ 19111 h 499"/>
                <a:gd name="T82" fmla="*/ 8676 w 411"/>
                <a:gd name="T83" fmla="*/ 18197 h 499"/>
                <a:gd name="T84" fmla="*/ 8191 w 411"/>
                <a:gd name="T85" fmla="*/ 16800 h 499"/>
                <a:gd name="T86" fmla="*/ 8023 w 411"/>
                <a:gd name="T87" fmla="*/ 14898 h 499"/>
                <a:gd name="T88" fmla="*/ 7835 w 411"/>
                <a:gd name="T89" fmla="*/ 14339 h 499"/>
                <a:gd name="T90" fmla="*/ 6970 w 411"/>
                <a:gd name="T91" fmla="*/ 11525 h 499"/>
                <a:gd name="T92" fmla="*/ 7099 w 411"/>
                <a:gd name="T93" fmla="*/ 10164 h 499"/>
                <a:gd name="T94" fmla="*/ 7315 w 411"/>
                <a:gd name="T95" fmla="*/ 9311 h 499"/>
                <a:gd name="T96" fmla="*/ 6872 w 411"/>
                <a:gd name="T97" fmla="*/ 8758 h 499"/>
                <a:gd name="T98" fmla="*/ 5958 w 411"/>
                <a:gd name="T99" fmla="*/ 8319 h 499"/>
                <a:gd name="T100" fmla="*/ 5245 w 411"/>
                <a:gd name="T101" fmla="*/ 7810 h 499"/>
                <a:gd name="T102" fmla="*/ 5117 w 411"/>
                <a:gd name="T103" fmla="*/ 6894 h 499"/>
                <a:gd name="T104" fmla="*/ 4485 w 411"/>
                <a:gd name="T105" fmla="*/ 6340 h 499"/>
                <a:gd name="T106" fmla="*/ 4065 w 411"/>
                <a:gd name="T107" fmla="*/ 6233 h 499"/>
                <a:gd name="T108" fmla="*/ 3501 w 411"/>
                <a:gd name="T109" fmla="*/ 6793 h 499"/>
                <a:gd name="T110" fmla="*/ 2740 w 411"/>
                <a:gd name="T111" fmla="*/ 6155 h 499"/>
                <a:gd name="T112" fmla="*/ 2204 w 411"/>
                <a:gd name="T113" fmla="*/ 5458 h 499"/>
                <a:gd name="T114" fmla="*/ 1853 w 411"/>
                <a:gd name="T115" fmla="*/ 4879 h 499"/>
                <a:gd name="T116" fmla="*/ 1221 w 411"/>
                <a:gd name="T117" fmla="*/ 4502 h 499"/>
                <a:gd name="T118" fmla="*/ 798 w 411"/>
                <a:gd name="T119" fmla="*/ 4708 h 499"/>
                <a:gd name="T120" fmla="*/ 251 w 411"/>
                <a:gd name="T121" fmla="*/ 3113 h 499"/>
                <a:gd name="T122" fmla="*/ 1326 w 411"/>
                <a:gd name="T123" fmla="*/ 0 h 499"/>
                <a:gd name="T124" fmla="*/ 14763 w 411"/>
                <a:gd name="T125" fmla="*/ 9016 h 4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1"/>
                <a:gd name="T190" fmla="*/ 0 h 499"/>
                <a:gd name="T191" fmla="*/ 411 w 411"/>
                <a:gd name="T192" fmla="*/ 499 h 4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1" h="499">
                  <a:moveTo>
                    <a:pt x="396" y="122"/>
                  </a:moveTo>
                  <a:lnTo>
                    <a:pt x="392" y="129"/>
                  </a:lnTo>
                  <a:lnTo>
                    <a:pt x="395" y="129"/>
                  </a:lnTo>
                  <a:lnTo>
                    <a:pt x="396" y="141"/>
                  </a:lnTo>
                  <a:lnTo>
                    <a:pt x="401" y="174"/>
                  </a:lnTo>
                  <a:lnTo>
                    <a:pt x="407" y="191"/>
                  </a:lnTo>
                  <a:lnTo>
                    <a:pt x="411" y="213"/>
                  </a:lnTo>
                  <a:lnTo>
                    <a:pt x="405" y="266"/>
                  </a:lnTo>
                  <a:lnTo>
                    <a:pt x="399" y="266"/>
                  </a:lnTo>
                  <a:lnTo>
                    <a:pt x="401" y="277"/>
                  </a:lnTo>
                  <a:lnTo>
                    <a:pt x="402" y="293"/>
                  </a:lnTo>
                  <a:lnTo>
                    <a:pt x="405" y="307"/>
                  </a:lnTo>
                  <a:lnTo>
                    <a:pt x="404" y="315"/>
                  </a:lnTo>
                  <a:lnTo>
                    <a:pt x="401" y="323"/>
                  </a:lnTo>
                  <a:lnTo>
                    <a:pt x="404" y="331"/>
                  </a:lnTo>
                  <a:lnTo>
                    <a:pt x="402" y="337"/>
                  </a:lnTo>
                  <a:lnTo>
                    <a:pt x="402" y="342"/>
                  </a:lnTo>
                  <a:lnTo>
                    <a:pt x="404" y="347"/>
                  </a:lnTo>
                  <a:lnTo>
                    <a:pt x="405" y="349"/>
                  </a:lnTo>
                  <a:lnTo>
                    <a:pt x="398" y="354"/>
                  </a:lnTo>
                  <a:lnTo>
                    <a:pt x="390" y="350"/>
                  </a:lnTo>
                  <a:lnTo>
                    <a:pt x="387" y="349"/>
                  </a:lnTo>
                  <a:lnTo>
                    <a:pt x="378" y="349"/>
                  </a:lnTo>
                  <a:lnTo>
                    <a:pt x="375" y="349"/>
                  </a:lnTo>
                  <a:lnTo>
                    <a:pt x="374" y="348"/>
                  </a:lnTo>
                  <a:lnTo>
                    <a:pt x="371" y="347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66" y="350"/>
                  </a:lnTo>
                  <a:lnTo>
                    <a:pt x="365" y="353"/>
                  </a:lnTo>
                  <a:lnTo>
                    <a:pt x="365" y="355"/>
                  </a:lnTo>
                  <a:lnTo>
                    <a:pt x="365" y="359"/>
                  </a:lnTo>
                  <a:lnTo>
                    <a:pt x="368" y="366"/>
                  </a:lnTo>
                  <a:lnTo>
                    <a:pt x="370" y="368"/>
                  </a:lnTo>
                  <a:lnTo>
                    <a:pt x="370" y="369"/>
                  </a:lnTo>
                  <a:lnTo>
                    <a:pt x="372" y="371"/>
                  </a:lnTo>
                  <a:lnTo>
                    <a:pt x="375" y="372"/>
                  </a:lnTo>
                  <a:lnTo>
                    <a:pt x="377" y="375"/>
                  </a:lnTo>
                  <a:lnTo>
                    <a:pt x="381" y="386"/>
                  </a:lnTo>
                  <a:lnTo>
                    <a:pt x="388" y="395"/>
                  </a:lnTo>
                  <a:lnTo>
                    <a:pt x="388" y="399"/>
                  </a:lnTo>
                  <a:lnTo>
                    <a:pt x="388" y="402"/>
                  </a:lnTo>
                  <a:lnTo>
                    <a:pt x="393" y="405"/>
                  </a:lnTo>
                  <a:lnTo>
                    <a:pt x="395" y="411"/>
                  </a:lnTo>
                  <a:lnTo>
                    <a:pt x="398" y="420"/>
                  </a:lnTo>
                  <a:lnTo>
                    <a:pt x="394" y="423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90" y="434"/>
                  </a:lnTo>
                  <a:lnTo>
                    <a:pt x="393" y="439"/>
                  </a:lnTo>
                  <a:lnTo>
                    <a:pt x="398" y="441"/>
                  </a:lnTo>
                  <a:lnTo>
                    <a:pt x="401" y="446"/>
                  </a:lnTo>
                  <a:lnTo>
                    <a:pt x="401" y="453"/>
                  </a:lnTo>
                  <a:lnTo>
                    <a:pt x="402" y="458"/>
                  </a:lnTo>
                  <a:lnTo>
                    <a:pt x="401" y="461"/>
                  </a:lnTo>
                  <a:lnTo>
                    <a:pt x="394" y="469"/>
                  </a:lnTo>
                  <a:lnTo>
                    <a:pt x="384" y="477"/>
                  </a:lnTo>
                  <a:lnTo>
                    <a:pt x="363" y="491"/>
                  </a:lnTo>
                  <a:lnTo>
                    <a:pt x="353" y="499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81"/>
                  </a:lnTo>
                  <a:lnTo>
                    <a:pt x="346" y="476"/>
                  </a:lnTo>
                  <a:lnTo>
                    <a:pt x="345" y="475"/>
                  </a:lnTo>
                  <a:lnTo>
                    <a:pt x="342" y="474"/>
                  </a:lnTo>
                  <a:lnTo>
                    <a:pt x="341" y="471"/>
                  </a:lnTo>
                  <a:lnTo>
                    <a:pt x="339" y="469"/>
                  </a:lnTo>
                  <a:lnTo>
                    <a:pt x="334" y="467"/>
                  </a:lnTo>
                  <a:lnTo>
                    <a:pt x="334" y="468"/>
                  </a:lnTo>
                  <a:lnTo>
                    <a:pt x="332" y="467"/>
                  </a:lnTo>
                  <a:lnTo>
                    <a:pt x="330" y="464"/>
                  </a:lnTo>
                  <a:lnTo>
                    <a:pt x="327" y="465"/>
                  </a:lnTo>
                  <a:lnTo>
                    <a:pt x="323" y="465"/>
                  </a:lnTo>
                  <a:lnTo>
                    <a:pt x="322" y="467"/>
                  </a:lnTo>
                  <a:lnTo>
                    <a:pt x="321" y="467"/>
                  </a:lnTo>
                  <a:lnTo>
                    <a:pt x="318" y="465"/>
                  </a:lnTo>
                  <a:lnTo>
                    <a:pt x="317" y="464"/>
                  </a:lnTo>
                  <a:lnTo>
                    <a:pt x="316" y="463"/>
                  </a:lnTo>
                  <a:lnTo>
                    <a:pt x="315" y="463"/>
                  </a:lnTo>
                  <a:lnTo>
                    <a:pt x="311" y="459"/>
                  </a:lnTo>
                  <a:lnTo>
                    <a:pt x="309" y="447"/>
                  </a:lnTo>
                  <a:lnTo>
                    <a:pt x="305" y="441"/>
                  </a:lnTo>
                  <a:lnTo>
                    <a:pt x="308" y="440"/>
                  </a:lnTo>
                  <a:lnTo>
                    <a:pt x="308" y="437"/>
                  </a:lnTo>
                  <a:lnTo>
                    <a:pt x="305" y="434"/>
                  </a:lnTo>
                  <a:lnTo>
                    <a:pt x="303" y="433"/>
                  </a:lnTo>
                  <a:lnTo>
                    <a:pt x="298" y="435"/>
                  </a:lnTo>
                  <a:lnTo>
                    <a:pt x="297" y="433"/>
                  </a:lnTo>
                  <a:lnTo>
                    <a:pt x="296" y="432"/>
                  </a:lnTo>
                  <a:lnTo>
                    <a:pt x="293" y="432"/>
                  </a:lnTo>
                  <a:lnTo>
                    <a:pt x="288" y="429"/>
                  </a:lnTo>
                  <a:lnTo>
                    <a:pt x="285" y="429"/>
                  </a:lnTo>
                  <a:lnTo>
                    <a:pt x="284" y="428"/>
                  </a:lnTo>
                  <a:lnTo>
                    <a:pt x="282" y="428"/>
                  </a:lnTo>
                  <a:lnTo>
                    <a:pt x="281" y="427"/>
                  </a:lnTo>
                  <a:lnTo>
                    <a:pt x="278" y="423"/>
                  </a:lnTo>
                  <a:lnTo>
                    <a:pt x="278" y="422"/>
                  </a:lnTo>
                  <a:lnTo>
                    <a:pt x="275" y="420"/>
                  </a:lnTo>
                  <a:lnTo>
                    <a:pt x="272" y="417"/>
                  </a:lnTo>
                  <a:lnTo>
                    <a:pt x="269" y="417"/>
                  </a:lnTo>
                  <a:lnTo>
                    <a:pt x="269" y="416"/>
                  </a:lnTo>
                  <a:lnTo>
                    <a:pt x="272" y="415"/>
                  </a:lnTo>
                  <a:lnTo>
                    <a:pt x="272" y="413"/>
                  </a:lnTo>
                  <a:lnTo>
                    <a:pt x="273" y="411"/>
                  </a:lnTo>
                  <a:lnTo>
                    <a:pt x="270" y="410"/>
                  </a:lnTo>
                  <a:lnTo>
                    <a:pt x="269" y="411"/>
                  </a:lnTo>
                  <a:lnTo>
                    <a:pt x="268" y="411"/>
                  </a:lnTo>
                  <a:lnTo>
                    <a:pt x="267" y="411"/>
                  </a:lnTo>
                  <a:lnTo>
                    <a:pt x="267" y="410"/>
                  </a:lnTo>
                  <a:lnTo>
                    <a:pt x="267" y="408"/>
                  </a:lnTo>
                  <a:lnTo>
                    <a:pt x="267" y="407"/>
                  </a:lnTo>
                  <a:lnTo>
                    <a:pt x="267" y="405"/>
                  </a:lnTo>
                  <a:lnTo>
                    <a:pt x="266" y="405"/>
                  </a:lnTo>
                  <a:lnTo>
                    <a:pt x="264" y="405"/>
                  </a:lnTo>
                  <a:lnTo>
                    <a:pt x="266" y="401"/>
                  </a:lnTo>
                  <a:lnTo>
                    <a:pt x="266" y="399"/>
                  </a:lnTo>
                  <a:lnTo>
                    <a:pt x="266" y="396"/>
                  </a:lnTo>
                  <a:lnTo>
                    <a:pt x="264" y="395"/>
                  </a:lnTo>
                  <a:lnTo>
                    <a:pt x="263" y="393"/>
                  </a:lnTo>
                  <a:lnTo>
                    <a:pt x="263" y="392"/>
                  </a:lnTo>
                  <a:lnTo>
                    <a:pt x="263" y="389"/>
                  </a:lnTo>
                  <a:lnTo>
                    <a:pt x="264" y="387"/>
                  </a:lnTo>
                  <a:lnTo>
                    <a:pt x="264" y="389"/>
                  </a:lnTo>
                  <a:lnTo>
                    <a:pt x="266" y="389"/>
                  </a:lnTo>
                  <a:lnTo>
                    <a:pt x="266" y="386"/>
                  </a:lnTo>
                  <a:lnTo>
                    <a:pt x="266" y="383"/>
                  </a:lnTo>
                  <a:lnTo>
                    <a:pt x="266" y="380"/>
                  </a:lnTo>
                  <a:lnTo>
                    <a:pt x="264" y="379"/>
                  </a:lnTo>
                  <a:lnTo>
                    <a:pt x="266" y="377"/>
                  </a:lnTo>
                  <a:lnTo>
                    <a:pt x="267" y="377"/>
                  </a:lnTo>
                  <a:lnTo>
                    <a:pt x="267" y="375"/>
                  </a:lnTo>
                  <a:lnTo>
                    <a:pt x="266" y="374"/>
                  </a:lnTo>
                  <a:lnTo>
                    <a:pt x="264" y="373"/>
                  </a:lnTo>
                  <a:lnTo>
                    <a:pt x="263" y="372"/>
                  </a:lnTo>
                  <a:lnTo>
                    <a:pt x="262" y="371"/>
                  </a:lnTo>
                  <a:lnTo>
                    <a:pt x="262" y="372"/>
                  </a:lnTo>
                  <a:lnTo>
                    <a:pt x="258" y="369"/>
                  </a:lnTo>
                  <a:lnTo>
                    <a:pt x="254" y="368"/>
                  </a:lnTo>
                  <a:lnTo>
                    <a:pt x="250" y="369"/>
                  </a:lnTo>
                  <a:lnTo>
                    <a:pt x="250" y="371"/>
                  </a:lnTo>
                  <a:lnTo>
                    <a:pt x="249" y="371"/>
                  </a:lnTo>
                  <a:lnTo>
                    <a:pt x="249" y="372"/>
                  </a:lnTo>
                  <a:lnTo>
                    <a:pt x="243" y="369"/>
                  </a:lnTo>
                  <a:lnTo>
                    <a:pt x="243" y="368"/>
                  </a:lnTo>
                  <a:lnTo>
                    <a:pt x="244" y="368"/>
                  </a:lnTo>
                  <a:lnTo>
                    <a:pt x="244" y="367"/>
                  </a:lnTo>
                  <a:lnTo>
                    <a:pt x="243" y="367"/>
                  </a:lnTo>
                  <a:lnTo>
                    <a:pt x="242" y="366"/>
                  </a:lnTo>
                  <a:lnTo>
                    <a:pt x="243" y="366"/>
                  </a:lnTo>
                  <a:lnTo>
                    <a:pt x="242" y="365"/>
                  </a:lnTo>
                  <a:lnTo>
                    <a:pt x="239" y="365"/>
                  </a:lnTo>
                  <a:lnTo>
                    <a:pt x="238" y="365"/>
                  </a:lnTo>
                  <a:lnTo>
                    <a:pt x="238" y="366"/>
                  </a:lnTo>
                  <a:lnTo>
                    <a:pt x="237" y="366"/>
                  </a:lnTo>
                  <a:lnTo>
                    <a:pt x="237" y="365"/>
                  </a:lnTo>
                  <a:lnTo>
                    <a:pt x="237" y="366"/>
                  </a:lnTo>
                  <a:lnTo>
                    <a:pt x="237" y="367"/>
                  </a:lnTo>
                  <a:lnTo>
                    <a:pt x="237" y="366"/>
                  </a:lnTo>
                  <a:lnTo>
                    <a:pt x="236" y="366"/>
                  </a:lnTo>
                  <a:lnTo>
                    <a:pt x="234" y="366"/>
                  </a:lnTo>
                  <a:lnTo>
                    <a:pt x="234" y="365"/>
                  </a:lnTo>
                  <a:lnTo>
                    <a:pt x="234" y="363"/>
                  </a:lnTo>
                  <a:lnTo>
                    <a:pt x="233" y="363"/>
                  </a:lnTo>
                  <a:lnTo>
                    <a:pt x="233" y="365"/>
                  </a:lnTo>
                  <a:lnTo>
                    <a:pt x="233" y="363"/>
                  </a:lnTo>
                  <a:lnTo>
                    <a:pt x="233" y="362"/>
                  </a:lnTo>
                  <a:lnTo>
                    <a:pt x="232" y="362"/>
                  </a:lnTo>
                  <a:lnTo>
                    <a:pt x="231" y="362"/>
                  </a:lnTo>
                  <a:lnTo>
                    <a:pt x="230" y="361"/>
                  </a:lnTo>
                  <a:lnTo>
                    <a:pt x="228" y="359"/>
                  </a:lnTo>
                  <a:lnTo>
                    <a:pt x="227" y="357"/>
                  </a:lnTo>
                  <a:lnTo>
                    <a:pt x="226" y="357"/>
                  </a:lnTo>
                  <a:lnTo>
                    <a:pt x="226" y="356"/>
                  </a:lnTo>
                  <a:lnTo>
                    <a:pt x="225" y="356"/>
                  </a:lnTo>
                  <a:lnTo>
                    <a:pt x="224" y="354"/>
                  </a:lnTo>
                  <a:lnTo>
                    <a:pt x="224" y="351"/>
                  </a:lnTo>
                  <a:lnTo>
                    <a:pt x="222" y="351"/>
                  </a:lnTo>
                  <a:lnTo>
                    <a:pt x="222" y="350"/>
                  </a:lnTo>
                  <a:lnTo>
                    <a:pt x="221" y="349"/>
                  </a:lnTo>
                  <a:lnTo>
                    <a:pt x="220" y="348"/>
                  </a:lnTo>
                  <a:lnTo>
                    <a:pt x="220" y="345"/>
                  </a:lnTo>
                  <a:lnTo>
                    <a:pt x="219" y="344"/>
                  </a:lnTo>
                  <a:lnTo>
                    <a:pt x="218" y="343"/>
                  </a:lnTo>
                  <a:lnTo>
                    <a:pt x="218" y="342"/>
                  </a:lnTo>
                  <a:lnTo>
                    <a:pt x="216" y="341"/>
                  </a:lnTo>
                  <a:lnTo>
                    <a:pt x="215" y="339"/>
                  </a:lnTo>
                  <a:lnTo>
                    <a:pt x="215" y="338"/>
                  </a:lnTo>
                  <a:lnTo>
                    <a:pt x="214" y="337"/>
                  </a:lnTo>
                  <a:lnTo>
                    <a:pt x="213" y="337"/>
                  </a:lnTo>
                  <a:lnTo>
                    <a:pt x="213" y="336"/>
                  </a:lnTo>
                  <a:lnTo>
                    <a:pt x="213" y="333"/>
                  </a:lnTo>
                  <a:lnTo>
                    <a:pt x="213" y="332"/>
                  </a:lnTo>
                  <a:lnTo>
                    <a:pt x="210" y="330"/>
                  </a:lnTo>
                  <a:lnTo>
                    <a:pt x="209" y="329"/>
                  </a:lnTo>
                  <a:lnTo>
                    <a:pt x="206" y="329"/>
                  </a:lnTo>
                  <a:lnTo>
                    <a:pt x="201" y="325"/>
                  </a:lnTo>
                  <a:lnTo>
                    <a:pt x="197" y="324"/>
                  </a:lnTo>
                  <a:lnTo>
                    <a:pt x="197" y="323"/>
                  </a:lnTo>
                  <a:lnTo>
                    <a:pt x="196" y="320"/>
                  </a:lnTo>
                  <a:lnTo>
                    <a:pt x="195" y="319"/>
                  </a:lnTo>
                  <a:lnTo>
                    <a:pt x="195" y="315"/>
                  </a:lnTo>
                  <a:lnTo>
                    <a:pt x="195" y="314"/>
                  </a:lnTo>
                  <a:lnTo>
                    <a:pt x="194" y="313"/>
                  </a:lnTo>
                  <a:lnTo>
                    <a:pt x="192" y="312"/>
                  </a:lnTo>
                  <a:lnTo>
                    <a:pt x="189" y="308"/>
                  </a:lnTo>
                  <a:lnTo>
                    <a:pt x="188" y="306"/>
                  </a:lnTo>
                  <a:lnTo>
                    <a:pt x="186" y="305"/>
                  </a:lnTo>
                  <a:lnTo>
                    <a:pt x="185" y="305"/>
                  </a:lnTo>
                  <a:lnTo>
                    <a:pt x="185" y="303"/>
                  </a:lnTo>
                  <a:lnTo>
                    <a:pt x="184" y="303"/>
                  </a:lnTo>
                  <a:lnTo>
                    <a:pt x="184" y="301"/>
                  </a:lnTo>
                  <a:lnTo>
                    <a:pt x="183" y="300"/>
                  </a:lnTo>
                  <a:lnTo>
                    <a:pt x="183" y="294"/>
                  </a:lnTo>
                  <a:lnTo>
                    <a:pt x="178" y="291"/>
                  </a:lnTo>
                  <a:lnTo>
                    <a:pt x="177" y="290"/>
                  </a:lnTo>
                  <a:lnTo>
                    <a:pt x="176" y="287"/>
                  </a:lnTo>
                  <a:lnTo>
                    <a:pt x="174" y="285"/>
                  </a:lnTo>
                  <a:lnTo>
                    <a:pt x="173" y="284"/>
                  </a:lnTo>
                  <a:lnTo>
                    <a:pt x="170" y="283"/>
                  </a:lnTo>
                  <a:lnTo>
                    <a:pt x="171" y="282"/>
                  </a:lnTo>
                  <a:lnTo>
                    <a:pt x="171" y="279"/>
                  </a:lnTo>
                  <a:lnTo>
                    <a:pt x="171" y="276"/>
                  </a:lnTo>
                  <a:lnTo>
                    <a:pt x="170" y="276"/>
                  </a:lnTo>
                  <a:lnTo>
                    <a:pt x="171" y="273"/>
                  </a:lnTo>
                  <a:lnTo>
                    <a:pt x="171" y="272"/>
                  </a:lnTo>
                  <a:lnTo>
                    <a:pt x="170" y="270"/>
                  </a:lnTo>
                  <a:lnTo>
                    <a:pt x="170" y="269"/>
                  </a:lnTo>
                  <a:lnTo>
                    <a:pt x="168" y="267"/>
                  </a:lnTo>
                  <a:lnTo>
                    <a:pt x="167" y="267"/>
                  </a:lnTo>
                  <a:lnTo>
                    <a:pt x="170" y="263"/>
                  </a:lnTo>
                  <a:lnTo>
                    <a:pt x="168" y="260"/>
                  </a:lnTo>
                  <a:lnTo>
                    <a:pt x="167" y="258"/>
                  </a:lnTo>
                  <a:lnTo>
                    <a:pt x="166" y="257"/>
                  </a:lnTo>
                  <a:lnTo>
                    <a:pt x="164" y="255"/>
                  </a:lnTo>
                  <a:lnTo>
                    <a:pt x="161" y="257"/>
                  </a:lnTo>
                  <a:lnTo>
                    <a:pt x="161" y="259"/>
                  </a:lnTo>
                  <a:lnTo>
                    <a:pt x="160" y="257"/>
                  </a:lnTo>
                  <a:lnTo>
                    <a:pt x="156" y="255"/>
                  </a:lnTo>
                  <a:lnTo>
                    <a:pt x="156" y="254"/>
                  </a:lnTo>
                  <a:lnTo>
                    <a:pt x="156" y="252"/>
                  </a:lnTo>
                  <a:lnTo>
                    <a:pt x="159" y="246"/>
                  </a:lnTo>
                  <a:lnTo>
                    <a:pt x="159" y="243"/>
                  </a:lnTo>
                  <a:lnTo>
                    <a:pt x="159" y="242"/>
                  </a:lnTo>
                  <a:lnTo>
                    <a:pt x="158" y="242"/>
                  </a:lnTo>
                  <a:lnTo>
                    <a:pt x="156" y="241"/>
                  </a:lnTo>
                  <a:lnTo>
                    <a:pt x="156" y="239"/>
                  </a:lnTo>
                  <a:lnTo>
                    <a:pt x="155" y="236"/>
                  </a:lnTo>
                  <a:lnTo>
                    <a:pt x="153" y="235"/>
                  </a:lnTo>
                  <a:lnTo>
                    <a:pt x="153" y="234"/>
                  </a:lnTo>
                  <a:lnTo>
                    <a:pt x="152" y="233"/>
                  </a:lnTo>
                  <a:lnTo>
                    <a:pt x="150" y="228"/>
                  </a:lnTo>
                  <a:lnTo>
                    <a:pt x="149" y="227"/>
                  </a:lnTo>
                  <a:lnTo>
                    <a:pt x="148" y="227"/>
                  </a:lnTo>
                  <a:lnTo>
                    <a:pt x="146" y="219"/>
                  </a:lnTo>
                  <a:lnTo>
                    <a:pt x="143" y="216"/>
                  </a:lnTo>
                  <a:lnTo>
                    <a:pt x="143" y="212"/>
                  </a:lnTo>
                  <a:lnTo>
                    <a:pt x="142" y="211"/>
                  </a:lnTo>
                  <a:lnTo>
                    <a:pt x="141" y="210"/>
                  </a:lnTo>
                  <a:lnTo>
                    <a:pt x="140" y="211"/>
                  </a:lnTo>
                  <a:lnTo>
                    <a:pt x="138" y="210"/>
                  </a:lnTo>
                  <a:lnTo>
                    <a:pt x="138" y="200"/>
                  </a:lnTo>
                  <a:lnTo>
                    <a:pt x="138" y="198"/>
                  </a:lnTo>
                  <a:lnTo>
                    <a:pt x="140" y="191"/>
                  </a:lnTo>
                  <a:lnTo>
                    <a:pt x="138" y="186"/>
                  </a:lnTo>
                  <a:lnTo>
                    <a:pt x="136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4" y="183"/>
                  </a:lnTo>
                  <a:lnTo>
                    <a:pt x="132" y="182"/>
                  </a:lnTo>
                  <a:lnTo>
                    <a:pt x="135" y="179"/>
                  </a:lnTo>
                  <a:lnTo>
                    <a:pt x="134" y="174"/>
                  </a:lnTo>
                  <a:lnTo>
                    <a:pt x="131" y="168"/>
                  </a:lnTo>
                  <a:lnTo>
                    <a:pt x="126" y="162"/>
                  </a:lnTo>
                  <a:lnTo>
                    <a:pt x="122" y="152"/>
                  </a:lnTo>
                  <a:lnTo>
                    <a:pt x="120" y="149"/>
                  </a:lnTo>
                  <a:lnTo>
                    <a:pt x="120" y="144"/>
                  </a:lnTo>
                  <a:lnTo>
                    <a:pt x="119" y="140"/>
                  </a:lnTo>
                  <a:lnTo>
                    <a:pt x="120" y="139"/>
                  </a:lnTo>
                  <a:lnTo>
                    <a:pt x="122" y="135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2" y="127"/>
                  </a:lnTo>
                  <a:lnTo>
                    <a:pt x="120" y="122"/>
                  </a:lnTo>
                  <a:lnTo>
                    <a:pt x="122" y="122"/>
                  </a:lnTo>
                  <a:lnTo>
                    <a:pt x="125" y="121"/>
                  </a:lnTo>
                  <a:lnTo>
                    <a:pt x="126" y="121"/>
                  </a:lnTo>
                  <a:lnTo>
                    <a:pt x="126" y="119"/>
                  </a:lnTo>
                  <a:lnTo>
                    <a:pt x="126" y="116"/>
                  </a:lnTo>
                  <a:lnTo>
                    <a:pt x="126" y="114"/>
                  </a:lnTo>
                  <a:lnTo>
                    <a:pt x="125" y="114"/>
                  </a:lnTo>
                  <a:lnTo>
                    <a:pt x="125" y="113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18" y="109"/>
                  </a:lnTo>
                  <a:lnTo>
                    <a:pt x="117" y="109"/>
                  </a:lnTo>
                  <a:lnTo>
                    <a:pt x="117" y="108"/>
                  </a:lnTo>
                  <a:lnTo>
                    <a:pt x="116" y="108"/>
                  </a:lnTo>
                  <a:lnTo>
                    <a:pt x="112" y="108"/>
                  </a:lnTo>
                  <a:lnTo>
                    <a:pt x="106" y="105"/>
                  </a:lnTo>
                  <a:lnTo>
                    <a:pt x="102" y="104"/>
                  </a:lnTo>
                  <a:lnTo>
                    <a:pt x="101" y="104"/>
                  </a:lnTo>
                  <a:lnTo>
                    <a:pt x="95" y="102"/>
                  </a:lnTo>
                  <a:lnTo>
                    <a:pt x="94" y="99"/>
                  </a:lnTo>
                  <a:lnTo>
                    <a:pt x="90" y="99"/>
                  </a:lnTo>
                  <a:lnTo>
                    <a:pt x="89" y="98"/>
                  </a:lnTo>
                  <a:lnTo>
                    <a:pt x="90" y="98"/>
                  </a:lnTo>
                  <a:lnTo>
                    <a:pt x="92" y="96"/>
                  </a:lnTo>
                  <a:lnTo>
                    <a:pt x="92" y="95"/>
                  </a:lnTo>
                  <a:lnTo>
                    <a:pt x="90" y="92"/>
                  </a:lnTo>
                  <a:lnTo>
                    <a:pt x="92" y="90"/>
                  </a:lnTo>
                  <a:lnTo>
                    <a:pt x="90" y="87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3" y="83"/>
                  </a:lnTo>
                  <a:lnTo>
                    <a:pt x="82" y="81"/>
                  </a:lnTo>
                  <a:lnTo>
                    <a:pt x="81" y="81"/>
                  </a:lnTo>
                  <a:lnTo>
                    <a:pt x="78" y="80"/>
                  </a:lnTo>
                  <a:lnTo>
                    <a:pt x="77" y="79"/>
                  </a:lnTo>
                  <a:lnTo>
                    <a:pt x="76" y="79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4" y="78"/>
                  </a:lnTo>
                  <a:lnTo>
                    <a:pt x="72" y="78"/>
                  </a:lnTo>
                  <a:lnTo>
                    <a:pt x="70" y="78"/>
                  </a:lnTo>
                  <a:lnTo>
                    <a:pt x="70" y="79"/>
                  </a:lnTo>
                  <a:lnTo>
                    <a:pt x="69" y="79"/>
                  </a:lnTo>
                  <a:lnTo>
                    <a:pt x="66" y="78"/>
                  </a:lnTo>
                  <a:lnTo>
                    <a:pt x="62" y="80"/>
                  </a:lnTo>
                  <a:lnTo>
                    <a:pt x="62" y="83"/>
                  </a:lnTo>
                  <a:lnTo>
                    <a:pt x="60" y="85"/>
                  </a:lnTo>
                  <a:lnTo>
                    <a:pt x="57" y="84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50" y="79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1" y="72"/>
                  </a:lnTo>
                  <a:lnTo>
                    <a:pt x="40" y="71"/>
                  </a:lnTo>
                  <a:lnTo>
                    <a:pt x="40" y="69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5" y="67"/>
                  </a:lnTo>
                  <a:lnTo>
                    <a:pt x="34" y="65"/>
                  </a:lnTo>
                  <a:lnTo>
                    <a:pt x="33" y="62"/>
                  </a:lnTo>
                  <a:lnTo>
                    <a:pt x="32" y="61"/>
                  </a:lnTo>
                  <a:lnTo>
                    <a:pt x="28" y="61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3" y="59"/>
                  </a:lnTo>
                  <a:lnTo>
                    <a:pt x="22" y="56"/>
                  </a:lnTo>
                  <a:lnTo>
                    <a:pt x="21" y="56"/>
                  </a:lnTo>
                  <a:lnTo>
                    <a:pt x="20" y="56"/>
                  </a:lnTo>
                  <a:lnTo>
                    <a:pt x="18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4" y="59"/>
                  </a:lnTo>
                  <a:lnTo>
                    <a:pt x="12" y="56"/>
                  </a:lnTo>
                  <a:lnTo>
                    <a:pt x="6" y="49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4" y="39"/>
                  </a:lnTo>
                  <a:lnTo>
                    <a:pt x="3" y="26"/>
                  </a:lnTo>
                  <a:lnTo>
                    <a:pt x="5" y="25"/>
                  </a:lnTo>
                  <a:lnTo>
                    <a:pt x="8" y="26"/>
                  </a:lnTo>
                  <a:lnTo>
                    <a:pt x="8" y="18"/>
                  </a:lnTo>
                  <a:lnTo>
                    <a:pt x="15" y="8"/>
                  </a:lnTo>
                  <a:lnTo>
                    <a:pt x="23" y="0"/>
                  </a:lnTo>
                  <a:lnTo>
                    <a:pt x="32" y="11"/>
                  </a:lnTo>
                  <a:lnTo>
                    <a:pt x="114" y="48"/>
                  </a:lnTo>
                  <a:lnTo>
                    <a:pt x="227" y="101"/>
                  </a:lnTo>
                  <a:lnTo>
                    <a:pt x="236" y="104"/>
                  </a:lnTo>
                  <a:lnTo>
                    <a:pt x="238" y="105"/>
                  </a:lnTo>
                  <a:lnTo>
                    <a:pt x="254" y="113"/>
                  </a:lnTo>
                  <a:lnTo>
                    <a:pt x="294" y="115"/>
                  </a:lnTo>
                  <a:lnTo>
                    <a:pt x="384" y="121"/>
                  </a:lnTo>
                  <a:lnTo>
                    <a:pt x="396" y="122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 wrap="square"/>
            <a:lstStyle/>
            <a:p>
              <a:pPr algn="just"/>
              <a:endParaRPr lang="es-MX" sz="1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1" y="2743131"/>
            <a:ext cx="3298858" cy="1734561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8" y="4791109"/>
            <a:ext cx="3231453" cy="1832603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4274806" y="2905402"/>
            <a:ext cx="484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(18.3% de la </a:t>
            </a:r>
            <a:r>
              <a:rPr lang="en-US" sz="2400" dirty="0" err="1"/>
              <a:t>población</a:t>
            </a:r>
            <a:r>
              <a:rPr lang="en-US" sz="2400" dirty="0"/>
              <a:t> total del </a:t>
            </a:r>
            <a:r>
              <a:rPr lang="en-US" sz="2400" dirty="0" err="1"/>
              <a:t>país</a:t>
            </a:r>
            <a:r>
              <a:rPr lang="en-US" sz="2400" dirty="0"/>
              <a:t>)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849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830286" y="156916"/>
            <a:ext cx="6313714" cy="8490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El rol del Sector Salud en la prevención del embarazo en adolescentes</a:t>
            </a:r>
            <a:endParaRPr lang="es-MX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49418964"/>
              </p:ext>
            </p:extLst>
          </p:nvPr>
        </p:nvGraphicFramePr>
        <p:xfrm>
          <a:off x="116265" y="2922131"/>
          <a:ext cx="91440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125" y="1470584"/>
            <a:ext cx="3420120" cy="259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4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" t="1578" b="2148"/>
          <a:stretch>
            <a:fillRect/>
          </a:stretch>
        </p:blipFill>
        <p:spPr bwMode="auto">
          <a:xfrm>
            <a:off x="250825" y="1362075"/>
            <a:ext cx="3860800" cy="480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3"/>
          <p:cNvSpPr txBox="1">
            <a:spLocks noChangeArrowheads="1"/>
          </p:cNvSpPr>
          <p:nvPr/>
        </p:nvSpPr>
        <p:spPr bwMode="auto">
          <a:xfrm>
            <a:off x="4559300" y="1268413"/>
            <a:ext cx="38877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MX" altLang="es-MX" sz="2000" dirty="0"/>
              <a:t>Estandariza lineamientos y acciones en materia de salud sexual y reproductiva para adolescentes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altLang="es-MX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altLang="es-MX" sz="2000" dirty="0"/>
              <a:t>Es resultado de un trabajo consensuado con instituciones públicas de salud y Organizaciones de la Sociedad Civil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altLang="es-MX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altLang="es-MX" sz="2000" dirty="0"/>
              <a:t>Está alineado a políticas públicas (ENAPEA y PSSRA)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altLang="es-MX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altLang="es-MX" sz="2000" dirty="0"/>
              <a:t>Atiende recomendaciones internacionales en la materia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326" y="98620"/>
            <a:ext cx="2060542" cy="9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" t="1578" b="2148"/>
          <a:stretch>
            <a:fillRect/>
          </a:stretch>
        </p:blipFill>
        <p:spPr bwMode="auto">
          <a:xfrm>
            <a:off x="6289881" y="2091936"/>
            <a:ext cx="2682103" cy="33371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4"/>
          <p:cNvGraphicFramePr>
            <a:graphicFrameLocks/>
          </p:cNvGraphicFramePr>
          <p:nvPr>
            <p:extLst/>
          </p:nvPr>
        </p:nvGraphicFramePr>
        <p:xfrm>
          <a:off x="123032" y="2552302"/>
          <a:ext cx="6912768" cy="2416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33413" y="1762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307952" y="1239717"/>
            <a:ext cx="680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Arial Black" panose="020B0A04020102020204" pitchFamily="34" charset="0"/>
              </a:rPr>
              <a:t>Componentes Básicos del Modelo</a:t>
            </a:r>
            <a:endParaRPr lang="es-MX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830286" y="156916"/>
            <a:ext cx="6313714" cy="12850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Paquete básico de servicios de salud sexual y reproductiva para adolescentes</a:t>
            </a:r>
            <a:endParaRPr lang="es-MX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70845"/>
              </p:ext>
            </p:extLst>
          </p:nvPr>
        </p:nvGraphicFramePr>
        <p:xfrm>
          <a:off x="2183511" y="1640960"/>
          <a:ext cx="6819811" cy="480792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933080"/>
                <a:gridCol w="4886731"/>
              </a:tblGrid>
              <a:tr h="314921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latin typeface="Soberana Sans" panose="02000000000000000000" pitchFamily="50" charset="0"/>
                        </a:rPr>
                        <a:t>Áreas </a:t>
                      </a:r>
                      <a:endParaRPr lang="es-MX" sz="150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latin typeface="Soberana Sans" panose="02000000000000000000" pitchFamily="50" charset="0"/>
                        </a:rPr>
                        <a:t>Acciones </a:t>
                      </a:r>
                      <a:endParaRPr lang="es-MX" sz="150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</a:tr>
              <a:tr h="631829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Soberana Sans" panose="02000000000000000000" pitchFamily="50" charset="0"/>
                        </a:rPr>
                        <a:t>Promoción de la salud</a:t>
                      </a:r>
                      <a:endParaRPr lang="es-MX" sz="180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Soberana Sans" panose="02000000000000000000" pitchFamily="50" charset="0"/>
                        </a:rPr>
                        <a:t>Orientación-consejería </a:t>
                      </a:r>
                    </a:p>
                  </a:txBody>
                  <a:tcPr marL="68580" marR="68580" marT="34290" marB="34290"/>
                </a:tc>
              </a:tr>
              <a:tr h="1193455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Soberana Sans" panose="02000000000000000000" pitchFamily="50" charset="0"/>
                        </a:rPr>
                        <a:t>Prevención y Control de Enfermedades</a:t>
                      </a:r>
                      <a:endParaRPr lang="es-MX" sz="180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Soberana Sans" panose="02000000000000000000" pitchFamily="50" charset="0"/>
                        </a:rPr>
                        <a:t>Prevención</a:t>
                      </a:r>
                      <a:r>
                        <a:rPr lang="es-MX" sz="1800" baseline="0" dirty="0" smtClean="0">
                          <a:latin typeface="Soberana Sans" panose="02000000000000000000" pitchFamily="50" charset="0"/>
                        </a:rPr>
                        <a:t> y detección de violencia familiar y sexual,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baseline="0" dirty="0" smtClean="0">
                          <a:latin typeface="Soberana Sans" panose="02000000000000000000" pitchFamily="50" charset="0"/>
                        </a:rPr>
                        <a:t>Prevención de VIH/SIDA y otras 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Soberana Sans" panose="02000000000000000000" pitchFamily="50" charset="0"/>
                        </a:rPr>
                        <a:t>Vacuna contra VPH</a:t>
                      </a:r>
                      <a:endParaRPr lang="es-MX" sz="180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</a:tr>
              <a:tr h="631829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Soberana Sans" panose="02000000000000000000" pitchFamily="50" charset="0"/>
                        </a:rPr>
                        <a:t>Detección</a:t>
                      </a:r>
                      <a:r>
                        <a:rPr lang="es-MX" sz="1800" baseline="0" dirty="0" smtClean="0">
                          <a:latin typeface="Soberana Sans" panose="02000000000000000000" pitchFamily="50" charset="0"/>
                        </a:rPr>
                        <a:t> de enfermedades</a:t>
                      </a:r>
                      <a:endParaRPr lang="es-MX" sz="180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Soberana Sans" panose="02000000000000000000" pitchFamily="50" charset="0"/>
                        </a:rPr>
                        <a:t>VIH/SIDA e ITS</a:t>
                      </a:r>
                    </a:p>
                  </a:txBody>
                  <a:tcPr marL="68580" marR="68580" marT="34290" marB="34290"/>
                </a:tc>
              </a:tr>
              <a:tr h="2035894">
                <a:tc>
                  <a:txBody>
                    <a:bodyPr/>
                    <a:lstStyle/>
                    <a:p>
                      <a:endParaRPr lang="es-MX" sz="1800" dirty="0" smtClean="0">
                        <a:latin typeface="Soberana Sans" panose="02000000000000000000" pitchFamily="50" charset="0"/>
                      </a:endParaRPr>
                    </a:p>
                    <a:p>
                      <a:endParaRPr lang="es-MX" sz="1800" dirty="0" smtClean="0">
                        <a:latin typeface="Soberana Sans" panose="02000000000000000000" pitchFamily="50" charset="0"/>
                      </a:endParaRPr>
                    </a:p>
                    <a:p>
                      <a:r>
                        <a:rPr lang="es-MX" sz="1800" dirty="0" smtClean="0">
                          <a:latin typeface="Soberana Sans" panose="02000000000000000000" pitchFamily="50" charset="0"/>
                        </a:rPr>
                        <a:t>Salud</a:t>
                      </a:r>
                      <a:r>
                        <a:rPr lang="es-MX" sz="1800" baseline="0" dirty="0" smtClean="0">
                          <a:latin typeface="Soberana Sans" panose="02000000000000000000" pitchFamily="50" charset="0"/>
                        </a:rPr>
                        <a:t> Reproductiva</a:t>
                      </a:r>
                      <a:endParaRPr lang="es-MX" sz="180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Soberana Sans" panose="02000000000000000000" pitchFamily="50" charset="0"/>
                        </a:rPr>
                        <a:t>Dotación de Métodos Anticonceptivos </a:t>
                      </a:r>
                    </a:p>
                    <a:p>
                      <a:r>
                        <a:rPr lang="es-MX" sz="1800" dirty="0" smtClean="0">
                          <a:latin typeface="Soberana Sans" panose="02000000000000000000" pitchFamily="50" charset="0"/>
                        </a:rPr>
                        <a:t>Anticoncepción de Emergencia </a:t>
                      </a:r>
                    </a:p>
                    <a:p>
                      <a:r>
                        <a:rPr lang="es-MX" sz="1800" dirty="0" smtClean="0">
                          <a:latin typeface="Soberana Sans" panose="02000000000000000000" pitchFamily="50" charset="0"/>
                        </a:rPr>
                        <a:t>Manejo de la embarazada</a:t>
                      </a:r>
                      <a:r>
                        <a:rPr lang="es-MX" sz="1800" baseline="0" dirty="0" smtClean="0">
                          <a:latin typeface="Soberana Sans" panose="02000000000000000000" pitchFamily="50" charset="0"/>
                        </a:rPr>
                        <a:t> como de alto riesgo</a:t>
                      </a:r>
                    </a:p>
                    <a:p>
                      <a:r>
                        <a:rPr lang="es-MX" sz="1800" baseline="0" dirty="0" smtClean="0">
                          <a:latin typeface="Soberana Sans" panose="02000000000000000000" pitchFamily="50" charset="0"/>
                        </a:rPr>
                        <a:t>Anticoncepción post evento obstétrico</a:t>
                      </a:r>
                    </a:p>
                    <a:p>
                      <a:r>
                        <a:rPr lang="es-MX" sz="1800" baseline="0" dirty="0" smtClean="0">
                          <a:latin typeface="Soberana Sans" panose="02000000000000000000" pitchFamily="50" charset="0"/>
                        </a:rPr>
                        <a:t>Vigilancia prenatal y puerperal</a:t>
                      </a:r>
                    </a:p>
                    <a:p>
                      <a:r>
                        <a:rPr lang="es-MX" sz="1800" b="0" baseline="0" dirty="0" smtClean="0">
                          <a:latin typeface="Soberana Sans" panose="02000000000000000000" pitchFamily="50" charset="0"/>
                        </a:rPr>
                        <a:t>Referencia para tratamiento de VIH/Sida</a:t>
                      </a:r>
                      <a:endParaRPr lang="es-MX" sz="1800" b="0" dirty="0">
                        <a:latin typeface="Soberana Sans" panose="02000000000000000000" pitchFamily="50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35" y="3530600"/>
            <a:ext cx="1534025" cy="125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9" y="1640959"/>
            <a:ext cx="1792747" cy="146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9" y="5017478"/>
            <a:ext cx="1912255" cy="145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7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/>
          </p:cNvSpPr>
          <p:nvPr/>
        </p:nvSpPr>
        <p:spPr>
          <a:xfrm>
            <a:off x="140329" y="121889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MX" sz="2000" dirty="0" smtClean="0">
                <a:solidFill>
                  <a:srgbClr val="0B3EA5"/>
                </a:solidFill>
                <a:latin typeface="Arial Black" pitchFamily="34" charset="0"/>
              </a:rPr>
              <a:t>Oferta de métodos anticonceptivos </a:t>
            </a:r>
            <a:br>
              <a:rPr lang="es-MX" sz="2000" dirty="0" smtClean="0">
                <a:solidFill>
                  <a:srgbClr val="0B3EA5"/>
                </a:solidFill>
                <a:latin typeface="Arial Black" pitchFamily="34" charset="0"/>
              </a:rPr>
            </a:br>
            <a:r>
              <a:rPr lang="es-MX" sz="2000" dirty="0" smtClean="0">
                <a:solidFill>
                  <a:srgbClr val="0B3EA5"/>
                </a:solidFill>
                <a:latin typeface="Arial Black" pitchFamily="34" charset="0"/>
              </a:rPr>
              <a:t>en unidades de primer nivel de atención  </a:t>
            </a:r>
            <a:endParaRPr lang="es-MX" sz="2000" dirty="0">
              <a:solidFill>
                <a:srgbClr val="0B3EA5"/>
              </a:solidFill>
              <a:latin typeface="Arial Black" pitchFamily="34" charset="0"/>
            </a:endParaRPr>
          </a:p>
        </p:txBody>
      </p:sp>
      <p:graphicFrame>
        <p:nvGraphicFramePr>
          <p:cNvPr id="3" name="4 Diagrama"/>
          <p:cNvGraphicFramePr/>
          <p:nvPr>
            <p:extLst/>
          </p:nvPr>
        </p:nvGraphicFramePr>
        <p:xfrm>
          <a:off x="1802674" y="1426946"/>
          <a:ext cx="9398726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5 Diagrama"/>
          <p:cNvGraphicFramePr/>
          <p:nvPr>
            <p:extLst/>
          </p:nvPr>
        </p:nvGraphicFramePr>
        <p:xfrm>
          <a:off x="-76200" y="1960346"/>
          <a:ext cx="52578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5181600" y="566889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Anticoncepción de emergencia</a:t>
            </a:r>
            <a:endParaRPr lang="es-MX" sz="1600" b="1" dirty="0"/>
          </a:p>
        </p:txBody>
      </p:sp>
      <p:pic>
        <p:nvPicPr>
          <p:cNvPr id="6" name="8 Imagen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655" y="5460637"/>
            <a:ext cx="1366345" cy="10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40408" y="117231"/>
            <a:ext cx="610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Black" panose="020B0A04020102020204" pitchFamily="34" charset="0"/>
              </a:rPr>
              <a:t>Servicios Amigables para Adolescentes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" y="3800343"/>
            <a:ext cx="1589779" cy="28262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20" y="1013266"/>
            <a:ext cx="2680025" cy="289903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72162" y="1641271"/>
            <a:ext cx="52904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Políticas de salud amigables.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Establecimiento amigable.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Profesionales amigables.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Atención amigable.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Procedimientos administrativos amigables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Disponibilidad </a:t>
            </a:r>
            <a:r>
              <a:rPr lang="es-MX" sz="2800" dirty="0"/>
              <a:t>de una amplia </a:t>
            </a:r>
            <a:r>
              <a:rPr lang="es-MX" sz="2800" dirty="0" smtClean="0"/>
              <a:t>gama </a:t>
            </a:r>
            <a:r>
              <a:rPr lang="es-MX" sz="2800" dirty="0"/>
              <a:t>de </a:t>
            </a:r>
            <a:r>
              <a:rPr lang="es-MX" sz="2800" dirty="0" smtClean="0"/>
              <a:t>servicios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Participación comunitaria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dirty="0" smtClean="0"/>
              <a:t>Sistemas de evaluación y monitoreo </a:t>
            </a:r>
            <a:r>
              <a:rPr lang="es-MX" sz="2800" dirty="0"/>
              <a:t>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5073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847" y="4424028"/>
            <a:ext cx="2682896" cy="1873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0" y="-18835"/>
            <a:ext cx="8990091" cy="1046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800" b="1" dirty="0" smtClean="0"/>
              <a:t>Servicios Amigables para Adolescentes, 2010-2016</a:t>
            </a:r>
          </a:p>
          <a:p>
            <a:pPr algn="ctr"/>
            <a:endParaRPr lang="es-MX" sz="1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46443" y="3993359"/>
            <a:ext cx="3874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CNEGySR, Subdirección de Salud Reproductiva</a:t>
            </a:r>
            <a:endParaRPr lang="es-MX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5979" y="2846857"/>
            <a:ext cx="7141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 Black" panose="020B0A04020102020204" pitchFamily="34" charset="0"/>
              </a:rPr>
              <a:t>Hacia dónde vamos?</a:t>
            </a:r>
            <a:endParaRPr lang="es-MX" sz="2000" b="1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87636" y="3804543"/>
            <a:ext cx="40777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Iniciar el proceso de acreditación de  los servicios amigables existentes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Incrementar el número de municipios con acceso a servicios amigables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Evaluar y dar seguimiento a la productividad de los servicios amigables</a:t>
            </a:r>
            <a:endParaRPr lang="es-MX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72912901"/>
              </p:ext>
            </p:extLst>
          </p:nvPr>
        </p:nvGraphicFramePr>
        <p:xfrm>
          <a:off x="242704" y="746580"/>
          <a:ext cx="5056127" cy="324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128506" y="6519446"/>
            <a:ext cx="2691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2060"/>
                </a:solidFill>
              </a:rPr>
              <a:t>*Datos al 31 de mayo de 2016</a:t>
            </a:r>
            <a:endParaRPr lang="es-MX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03240" y="83393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2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Servicios de Planificación Familiar y Anticoncepción </a:t>
            </a:r>
            <a:endParaRPr lang="es-MX" sz="2200" b="1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r"/>
            <a:r>
              <a:rPr lang="es-MX" sz="22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para </a:t>
            </a:r>
            <a:r>
              <a:rPr lang="es-MX" sz="22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Mujeres con Alto Riesgo Reproductivo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05" y="4779960"/>
            <a:ext cx="2652204" cy="1820333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842434" y="736599"/>
            <a:ext cx="4377266" cy="4148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842434" y="1779969"/>
            <a:ext cx="3289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1400" b="1" dirty="0">
                <a:solidFill>
                  <a:schemeClr val="bg1"/>
                </a:solidFill>
              </a:rPr>
              <a:t>Incrementar el acceso y la calidad de los servicios de planificación familiar y anticoncepción a mujeres en edad fértil con alto riesgo reproductivo</a:t>
            </a:r>
            <a:r>
              <a:rPr lang="es-MX" sz="1400" b="1" dirty="0" smtClean="0">
                <a:solidFill>
                  <a:schemeClr val="bg1"/>
                </a:solidFill>
              </a:rPr>
              <a:t>.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434" y="2734075"/>
            <a:ext cx="32892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b="1" dirty="0">
                <a:solidFill>
                  <a:schemeClr val="bg1"/>
                </a:solidFill>
              </a:rPr>
              <a:t>Mejorar la cobertura y la calidad de los servicios de anticoncepción post-evento obstétrico, con énfasis en mujeres con alto riesgo reproductivo.</a:t>
            </a:r>
          </a:p>
          <a:p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04365" y="1933770"/>
            <a:ext cx="310303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Contribuir a la reducción de la mortalidad materna por causas indirectas, mediante la prevención de embarazos con alto riesgo reproductivo.</a:t>
            </a:r>
          </a:p>
          <a:p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 rot="16200000">
            <a:off x="-542560" y="2426298"/>
            <a:ext cx="212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Objetivos Específicos</a:t>
            </a:r>
            <a:endParaRPr lang="es-MX" sz="2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870397" y="1472105"/>
            <a:ext cx="375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Objetivo General</a:t>
            </a:r>
            <a:endParaRPr lang="es-MX" sz="2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048861" y="4251461"/>
            <a:ext cx="4358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Mujeres de 15 a 49 años de edad con alto riesgo reproductivo:</a:t>
            </a: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Diabetes mellitus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Hipertensión arterial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Obesidad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Cardiopatías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Lupus eritematoso </a:t>
            </a:r>
            <a:r>
              <a:rPr lang="es-MX" sz="2000" dirty="0"/>
              <a:t>g</a:t>
            </a:r>
            <a:r>
              <a:rPr lang="es-MX" sz="2000" dirty="0" smtClean="0"/>
              <a:t>eneralizado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Otras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425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830286" y="156916"/>
            <a:ext cx="6313714" cy="8490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El rol del Sector Salud en la prevención del embarazo en adolescentes</a:t>
            </a:r>
            <a:endParaRPr lang="es-MX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62341917"/>
              </p:ext>
            </p:extLst>
          </p:nvPr>
        </p:nvGraphicFramePr>
        <p:xfrm>
          <a:off x="0" y="3051085"/>
          <a:ext cx="91440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07" y="1357693"/>
            <a:ext cx="3041120" cy="2061345"/>
          </a:xfrm>
          <a:prstGeom prst="rect">
            <a:avLst/>
          </a:prstGeom>
          <a:ln w="57150" cmpd="thinThick">
            <a:noFill/>
          </a:ln>
        </p:spPr>
      </p:pic>
    </p:spTree>
    <p:extLst>
      <p:ext uri="{BB962C8B-B14F-4D97-AF65-F5344CB8AC3E}">
        <p14:creationId xmlns:p14="http://schemas.microsoft.com/office/powerpoint/2010/main" val="42406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4733" y="863135"/>
            <a:ext cx="872066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Nacional: Cobertura de anticoncepción post-evento obstétrico en adolescentes menores de 20 años de edad en la Secretaría de Salud, 2006-2015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77800" y="6350169"/>
            <a:ext cx="6985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/>
              <a:t>FUENTE: </a:t>
            </a:r>
            <a:r>
              <a:rPr lang="es-ES" sz="900" dirty="0" smtClean="0"/>
              <a:t>SALUD/DGIS; Sistema de Prestación de Servicios (SIS), 2006-2014; Cifra preliminar 2015 (corte al 26 de abril de 2016).</a:t>
            </a:r>
          </a:p>
          <a:p>
            <a:pPr algn="just"/>
            <a:r>
              <a:rPr lang="es-ES" sz="900" dirty="0" smtClean="0"/>
              <a:t>*/ </a:t>
            </a:r>
            <a:r>
              <a:rPr lang="es-ES" sz="900" dirty="0"/>
              <a:t>Cobertura en menores de 20 años de edad: Número promedio de aceptantes de métodos anticonceptivos en el post-evento obstétrico por cada 100 eventos obstétricos (parto, cesárea y aborto), en unidades de la Secretaría de Salud.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328704"/>
              </p:ext>
            </p:extLst>
          </p:nvPr>
        </p:nvGraphicFramePr>
        <p:xfrm>
          <a:off x="0" y="1608667"/>
          <a:ext cx="9144000" cy="461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15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409093" y="6555488"/>
            <a:ext cx="3692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Fuente: ENSANUT 2016-2012</a:t>
            </a:r>
            <a:endParaRPr lang="es-MX" sz="1200" dirty="0"/>
          </a:p>
        </p:txBody>
      </p:sp>
      <p:graphicFrame>
        <p:nvGraphicFramePr>
          <p:cNvPr id="7" name="1 Gráfico"/>
          <p:cNvGraphicFramePr/>
          <p:nvPr>
            <p:extLst>
              <p:ext uri="{D42A27DB-BD31-4B8C-83A1-F6EECF244321}">
                <p14:modId xmlns:p14="http://schemas.microsoft.com/office/powerpoint/2010/main" val="3204423362"/>
              </p:ext>
            </p:extLst>
          </p:nvPr>
        </p:nvGraphicFramePr>
        <p:xfrm>
          <a:off x="417693" y="1932574"/>
          <a:ext cx="4128907" cy="271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2 CuadroTexto"/>
          <p:cNvSpPr txBox="1"/>
          <p:nvPr/>
        </p:nvSpPr>
        <p:spPr>
          <a:xfrm>
            <a:off x="211668" y="124570"/>
            <a:ext cx="822113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6600"/>
                </a:solidFill>
              </a:rPr>
              <a:t>Porcentaje de adolescentes de 12 a 19 años de edad que han tenido relaciones sexuales,  2006 y 2012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003813" y="1623562"/>
            <a:ext cx="2590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Uno de cada cuatro hombres de 12 a 19 años ha tenido relaciones sexuales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2642" y="1623562"/>
            <a:ext cx="944495" cy="14255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468" y="4613636"/>
            <a:ext cx="994128" cy="151137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869944" y="4584492"/>
            <a:ext cx="2858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Una de cada cinco mujeres de 12 a 19 años ha tenido relaciones sexuales </a:t>
            </a:r>
          </a:p>
        </p:txBody>
      </p:sp>
    </p:spTree>
    <p:extLst>
      <p:ext uri="{BB962C8B-B14F-4D97-AF65-F5344CB8AC3E}">
        <p14:creationId xmlns:p14="http://schemas.microsoft.com/office/powerpoint/2010/main" val="40482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Diagrama"/>
          <p:cNvGraphicFramePr/>
          <p:nvPr>
            <p:extLst>
              <p:ext uri="{D42A27DB-BD31-4B8C-83A1-F6EECF244321}">
                <p14:modId xmlns:p14="http://schemas.microsoft.com/office/powerpoint/2010/main" val="1360659306"/>
              </p:ext>
            </p:extLst>
          </p:nvPr>
        </p:nvGraphicFramePr>
        <p:xfrm>
          <a:off x="83128" y="1699490"/>
          <a:ext cx="8756074" cy="380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5"/>
          <p:cNvSpPr txBox="1"/>
          <p:nvPr/>
        </p:nvSpPr>
        <p:spPr>
          <a:xfrm>
            <a:off x="951278" y="1551922"/>
            <a:ext cx="653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 Black" pitchFamily="34" charset="0"/>
              </a:rPr>
              <a:t>Hacia donde vamos…</a:t>
            </a:r>
            <a:endParaRPr lang="es-MX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67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5540" y="2934235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 smtClean="0"/>
              <a:t>¡Gracias!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23486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53788" y="1950660"/>
            <a:ext cx="90902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6600"/>
                </a:solidFill>
              </a:rPr>
              <a:t>Entre adolescentes </a:t>
            </a:r>
            <a:r>
              <a:rPr lang="es-MX" sz="2800" b="1" dirty="0">
                <a:solidFill>
                  <a:srgbClr val="006600"/>
                </a:solidFill>
              </a:rPr>
              <a:t>de 12 a 19 años de edad que han tenido relaciones </a:t>
            </a:r>
            <a:r>
              <a:rPr lang="es-MX" sz="2800" b="1" dirty="0" smtClean="0">
                <a:solidFill>
                  <a:srgbClr val="006600"/>
                </a:solidFill>
              </a:rPr>
              <a:t>sexuales:</a:t>
            </a:r>
            <a:endParaRPr lang="es-MX" sz="2800" b="1" dirty="0">
              <a:solidFill>
                <a:srgbClr val="006600"/>
              </a:solidFill>
            </a:endParaRPr>
          </a:p>
        </p:txBody>
      </p:sp>
      <p:pic>
        <p:nvPicPr>
          <p:cNvPr id="3" name="Picture 3" descr="C:\CNEGSR-PF\CAMPAÑA DE COMUNICACIÓN\MATERIALES DE PROMOCION\REVERSIBL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420" y="3420193"/>
            <a:ext cx="2672453" cy="18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97988" y="3458881"/>
            <a:ext cx="5675079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/>
              <a:t>Sólo 37.6% usaron un método anticonceptivo en su primera relación </a:t>
            </a:r>
            <a:r>
              <a:rPr lang="es-MX" sz="2000" dirty="0" smtClean="0"/>
              <a:t>sexual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/>
              <a:t>Sólo </a:t>
            </a:r>
            <a:r>
              <a:rPr lang="es-MX" sz="2000" dirty="0"/>
              <a:t>45% utilizó un método anticonceptivo en su última relación </a:t>
            </a:r>
            <a:r>
              <a:rPr lang="es-MX" sz="2000" dirty="0" smtClean="0"/>
              <a:t>sexual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/>
              <a:t>Usaron condón en su primera relación sexual:</a:t>
            </a:r>
          </a:p>
          <a:p>
            <a:r>
              <a:rPr lang="es-MX" sz="2000" dirty="0"/>
              <a:t>	81.0 % de los hombres</a:t>
            </a:r>
          </a:p>
          <a:p>
            <a:r>
              <a:rPr lang="es-MX" sz="2000" dirty="0"/>
              <a:t>	62.0% de la mujeres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1231459"/>
            <a:ext cx="88192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El ejercicio de la sexualidad es un derecho, pero…</a:t>
            </a:r>
          </a:p>
        </p:txBody>
      </p:sp>
    </p:spTree>
    <p:extLst>
      <p:ext uri="{BB962C8B-B14F-4D97-AF65-F5344CB8AC3E}">
        <p14:creationId xmlns:p14="http://schemas.microsoft.com/office/powerpoint/2010/main" val="19261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78"/>
          <a:stretch/>
        </p:blipFill>
        <p:spPr bwMode="auto">
          <a:xfrm>
            <a:off x="177286" y="1159932"/>
            <a:ext cx="8619581" cy="502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15198255"/>
              </p:ext>
            </p:extLst>
          </p:nvPr>
        </p:nvGraphicFramePr>
        <p:xfrm>
          <a:off x="229979" y="1337734"/>
          <a:ext cx="8778556" cy="478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2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24467" y="6121400"/>
            <a:ext cx="4284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Fuente: INEGI</a:t>
            </a:r>
            <a:endParaRPr lang="es-MX" sz="1400" dirty="0"/>
          </a:p>
        </p:txBody>
      </p:sp>
      <p:sp>
        <p:nvSpPr>
          <p:cNvPr id="5" name="CuadroTexto 3"/>
          <p:cNvSpPr txBox="1"/>
          <p:nvPr/>
        </p:nvSpPr>
        <p:spPr>
          <a:xfrm>
            <a:off x="3107693" y="358930"/>
            <a:ext cx="5757334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de Nacidos Vivos registrados por grupos de edad de la 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madre. México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1990 y 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MX" sz="135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43508" y="1588403"/>
          <a:ext cx="8856984" cy="491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0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67" y="1128312"/>
            <a:ext cx="8074097" cy="498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Rectángulo"/>
          <p:cNvSpPr>
            <a:spLocks noChangeArrowheads="1"/>
          </p:cNvSpPr>
          <p:nvPr/>
        </p:nvSpPr>
        <p:spPr bwMode="auto">
          <a:xfrm>
            <a:off x="1898863" y="266014"/>
            <a:ext cx="7920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chemeClr val="bg1">
                    <a:lumMod val="50000"/>
                  </a:schemeClr>
                </a:solidFill>
              </a:rPr>
              <a:t>Distribución de muertes maternas en adolescentes;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chemeClr val="bg1">
                    <a:lumMod val="50000"/>
                  </a:schemeClr>
                </a:solidFill>
              </a:rPr>
              <a:t>según grupo quinquenal de edad.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chemeClr val="bg1">
                    <a:lumMod val="50000"/>
                  </a:schemeClr>
                </a:solidFill>
              </a:rPr>
              <a:t>Estados Unidos Mexicanos; 2014</a:t>
            </a:r>
          </a:p>
        </p:txBody>
      </p:sp>
      <p:graphicFrame>
        <p:nvGraphicFramePr>
          <p:cNvPr id="3075" name="Gráfico 4"/>
          <p:cNvGraphicFramePr>
            <a:graphicFrameLocks/>
          </p:cNvGraphicFramePr>
          <p:nvPr/>
        </p:nvGraphicFramePr>
        <p:xfrm>
          <a:off x="809625" y="1016000"/>
          <a:ext cx="7470775" cy="544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áfico" r:id="rId3" imgW="7480440" imgH="5456393" progId="Excel.Chart.8">
                  <p:embed/>
                </p:oleObj>
              </mc:Choice>
              <mc:Fallback>
                <p:oleObj name="Gráfico" r:id="rId3" imgW="7480440" imgH="54563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1016000"/>
                        <a:ext cx="7470775" cy="544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CuadroTexto 4"/>
          <p:cNvSpPr txBox="1">
            <a:spLocks noChangeArrowheads="1"/>
          </p:cNvSpPr>
          <p:nvPr/>
        </p:nvSpPr>
        <p:spPr bwMode="auto">
          <a:xfrm>
            <a:off x="195263" y="6581775"/>
            <a:ext cx="4989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altLang="es-MX" sz="1200"/>
              <a:t>Fuente: DGIS; Base de datos de muerte materna 2014.  (12 de enero de 2016)</a:t>
            </a:r>
          </a:p>
        </p:txBody>
      </p:sp>
      <p:sp>
        <p:nvSpPr>
          <p:cNvPr id="3077" name="CuadroTexto 2"/>
          <p:cNvSpPr txBox="1">
            <a:spLocks noChangeArrowheads="1"/>
          </p:cNvSpPr>
          <p:nvPr/>
        </p:nvSpPr>
        <p:spPr bwMode="auto">
          <a:xfrm>
            <a:off x="5065713" y="5934075"/>
            <a:ext cx="3721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MX" altLang="es-MX" sz="1600" b="1" dirty="0"/>
              <a:t>Total muertes maternas = 843</a:t>
            </a:r>
          </a:p>
          <a:p>
            <a:pPr eaLnBrk="1" hangingPunct="1"/>
            <a:r>
              <a:rPr lang="es-MX" altLang="es-MX" sz="1600" b="1" dirty="0"/>
              <a:t> Muertes maternas en adolescentes = 127</a:t>
            </a:r>
          </a:p>
        </p:txBody>
      </p:sp>
    </p:spTree>
    <p:extLst>
      <p:ext uri="{BB962C8B-B14F-4D97-AF65-F5344CB8AC3E}">
        <p14:creationId xmlns:p14="http://schemas.microsoft.com/office/powerpoint/2010/main" val="29353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7777</TotalTime>
  <Words>1146</Words>
  <Application>Microsoft Office PowerPoint</Application>
  <PresentationFormat>Presentación en pantalla (4:3)</PresentationFormat>
  <Paragraphs>175</Paragraphs>
  <Slides>31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7" baseType="lpstr">
      <vt:lpstr>MS PGothic</vt:lpstr>
      <vt:lpstr>Arial</vt:lpstr>
      <vt:lpstr>Arial Black</vt:lpstr>
      <vt:lpstr>Calibri</vt:lpstr>
      <vt:lpstr>Calibri Light</vt:lpstr>
      <vt:lpstr>HiraMinProN-W3</vt:lpstr>
      <vt:lpstr>Soberana Sans</vt:lpstr>
      <vt:lpstr>Soberana Sans Black</vt:lpstr>
      <vt:lpstr>Soberana Sans Light</vt:lpstr>
      <vt:lpstr>Soberana Titular</vt:lpstr>
      <vt:lpstr>Wingdings</vt:lpstr>
      <vt:lpstr>Tema de Office</vt:lpstr>
      <vt:lpstr>1_Diseño personalizado</vt:lpstr>
      <vt:lpstr>Diseño personalizado</vt:lpstr>
      <vt:lpstr>2_Diseño personalizado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fguadarrama</dc:creator>
  <cp:lastModifiedBy>Ricardo Garcia Cavazos</cp:lastModifiedBy>
  <cp:revision>633</cp:revision>
  <cp:lastPrinted>2016-04-08T16:40:29Z</cp:lastPrinted>
  <dcterms:created xsi:type="dcterms:W3CDTF">2016-02-11T01:46:13Z</dcterms:created>
  <dcterms:modified xsi:type="dcterms:W3CDTF">2016-12-05T14:19:42Z</dcterms:modified>
</cp:coreProperties>
</file>